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Montserrat SemiBold"/>
      <p:regular r:id="rId27"/>
      <p:bold r:id="rId28"/>
      <p:italic r:id="rId29"/>
      <p:boldItalic r:id="rId30"/>
    </p:embeddedFon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Montserrat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bold.fntdata"/><Relationship Id="rId20" Type="http://schemas.openxmlformats.org/officeDocument/2006/relationships/slide" Target="slides/slide14.xml"/><Relationship Id="rId42" Type="http://schemas.openxmlformats.org/officeDocument/2006/relationships/font" Target="fonts/MontserratLight-boldItalic.fntdata"/><Relationship Id="rId41" Type="http://schemas.openxmlformats.org/officeDocument/2006/relationships/font" Target="fonts/MontserratLight-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SemiBold-bold.fntdata"/><Relationship Id="rId27" Type="http://schemas.openxmlformats.org/officeDocument/2006/relationships/font" Target="fonts/Montserrat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Sem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font" Target="fonts/MontserratSemiBold-boldItalic.fntdata"/><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35" Type="http://schemas.openxmlformats.org/officeDocument/2006/relationships/font" Target="fonts/MontserratMedium-regular.fntdata"/><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37" Type="http://schemas.openxmlformats.org/officeDocument/2006/relationships/font" Target="fonts/MontserratMedium-italic.fntdata"/><Relationship Id="rId14" Type="http://schemas.openxmlformats.org/officeDocument/2006/relationships/slide" Target="slides/slide8.xml"/><Relationship Id="rId36" Type="http://schemas.openxmlformats.org/officeDocument/2006/relationships/font" Target="fonts/MontserratMedium-bold.fntdata"/><Relationship Id="rId17" Type="http://schemas.openxmlformats.org/officeDocument/2006/relationships/slide" Target="slides/slide11.xml"/><Relationship Id="rId39" Type="http://schemas.openxmlformats.org/officeDocument/2006/relationships/font" Target="fonts/MontserratLight-regular.fntdata"/><Relationship Id="rId16" Type="http://schemas.openxmlformats.org/officeDocument/2006/relationships/slide" Target="slides/slide10.xml"/><Relationship Id="rId38" Type="http://schemas.openxmlformats.org/officeDocument/2006/relationships/font" Target="fonts/MontserratMedium-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c0d26586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c0d26586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c0d265865_0_1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31c0d265865_0_1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c0d265865_0_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31c0d265865_0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c0d265865_0_5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31c0d265865_0_5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c0d265865_0_8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31c0d265865_0_8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c0d265865_0_8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31c0d265865_0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c0d265865_0_8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1c0d265865_0_8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c0d265865_0_6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31c0d265865_0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c0d265865_0_6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31c0d265865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c0d265865_0_6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31c0d265865_0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c0d265865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31c0d265865_0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c0d265865_0_4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31c0d265865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c0d265865_0_6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c0d265865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c0d265865_0_1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1c0d265865_0_1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c0d265865_0_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31c0d265865_0_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c0d265865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c0d265865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c0d265865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c0d265865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300">
                <a:solidFill>
                  <a:schemeClr val="dk1"/>
                </a:solidFill>
              </a:rPr>
              <a:t>1. Impact on Reputation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What you post online can significantly affect your personal and professional reputation. Thoughtful consideration before sharing can prevent misunderstandings or damage to your image.</a:t>
            </a:r>
            <a:endParaRPr>
              <a:solidFill>
                <a:schemeClr val="dk1"/>
              </a:solidFill>
            </a:endParaRPr>
          </a:p>
          <a:p>
            <a:pPr indent="0" lvl="0" marL="0" rtl="0" algn="l">
              <a:lnSpc>
                <a:spcPct val="115000"/>
              </a:lnSpc>
              <a:spcBef>
                <a:spcPts val="1400"/>
              </a:spcBef>
              <a:spcAft>
                <a:spcPts val="0"/>
              </a:spcAft>
              <a:buNone/>
            </a:pPr>
            <a:r>
              <a:rPr b="1" lang="en-GB" sz="1300">
                <a:solidFill>
                  <a:schemeClr val="dk1"/>
                </a:solidFill>
              </a:rPr>
              <a:t>2. Permanent Record</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Once something is posted online, it can be difficult to completely remove it. Even deleted posts may be archived or captured by others, so it's crucial to think carefully about the content you share.</a:t>
            </a:r>
            <a:endParaRPr>
              <a:solidFill>
                <a:schemeClr val="dk1"/>
              </a:solidFill>
            </a:endParaRPr>
          </a:p>
          <a:p>
            <a:pPr indent="0" lvl="0" marL="0" rtl="0" algn="l">
              <a:lnSpc>
                <a:spcPct val="115000"/>
              </a:lnSpc>
              <a:spcBef>
                <a:spcPts val="1400"/>
              </a:spcBef>
              <a:spcAft>
                <a:spcPts val="0"/>
              </a:spcAft>
              <a:buNone/>
            </a:pPr>
            <a:r>
              <a:rPr b="1" lang="en-GB" sz="1300">
                <a:solidFill>
                  <a:schemeClr val="dk1"/>
                </a:solidFill>
              </a:rPr>
              <a:t>3. Privacy Concerns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Sharing personal information can lead to privacy issues, including identity theft or unwanted attention. Being cautious can help protect your privacy.</a:t>
            </a:r>
            <a:endParaRPr>
              <a:solidFill>
                <a:schemeClr val="dk1"/>
              </a:solidFill>
            </a:endParaRPr>
          </a:p>
          <a:p>
            <a:pPr indent="0" lvl="0" marL="0" rtl="0" algn="l">
              <a:lnSpc>
                <a:spcPct val="115000"/>
              </a:lnSpc>
              <a:spcBef>
                <a:spcPts val="1400"/>
              </a:spcBef>
              <a:spcAft>
                <a:spcPts val="0"/>
              </a:spcAft>
              <a:buNone/>
            </a:pPr>
            <a:r>
              <a:rPr b="1" lang="en-GB" sz="1300">
                <a:solidFill>
                  <a:schemeClr val="dk1"/>
                </a:solidFill>
              </a:rPr>
              <a:t>4. Miscommunication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Online communication lacks the nuances of face-to-face interactions, which can lead to misinterpretations. Pausing before posting allows for clearer, more considerate communication.</a:t>
            </a:r>
            <a:endParaRPr>
              <a:solidFill>
                <a:schemeClr val="dk1"/>
              </a:solidFill>
            </a:endParaRPr>
          </a:p>
          <a:p>
            <a:pPr indent="0" lvl="0" marL="0" rtl="0" algn="l">
              <a:lnSpc>
                <a:spcPct val="115000"/>
              </a:lnSpc>
              <a:spcBef>
                <a:spcPts val="1400"/>
              </a:spcBef>
              <a:spcAft>
                <a:spcPts val="0"/>
              </a:spcAft>
              <a:buNone/>
            </a:pPr>
            <a:r>
              <a:rPr b="1" lang="en-GB" sz="1300">
                <a:solidFill>
                  <a:schemeClr val="dk1"/>
                </a:solidFill>
              </a:rPr>
              <a:t>5. Influence on Others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Your posts can influence friends, family, and followers. Thoughtful sharing can promote positive discussions and awareness, while careless posting can spread misinformation or negativity.</a:t>
            </a:r>
            <a:endParaRPr>
              <a:solidFill>
                <a:schemeClr val="dk1"/>
              </a:solidFill>
            </a:endParaRPr>
          </a:p>
          <a:p>
            <a:pPr indent="0" lvl="0" marL="0" rtl="0" algn="l">
              <a:lnSpc>
                <a:spcPct val="115000"/>
              </a:lnSpc>
              <a:spcBef>
                <a:spcPts val="1400"/>
              </a:spcBef>
              <a:spcAft>
                <a:spcPts val="0"/>
              </a:spcAft>
              <a:buNone/>
            </a:pPr>
            <a:r>
              <a:rPr b="1" lang="en-GB" sz="1300">
                <a:solidFill>
                  <a:schemeClr val="dk1"/>
                </a:solidFill>
              </a:rPr>
              <a:t>6. Professional Implications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Employers often review candidates' online presence. Maintaining a professional digital footprint can enhance job prospects and career development.</a:t>
            </a:r>
            <a:endParaRPr>
              <a:solidFill>
                <a:schemeClr val="dk1"/>
              </a:solidFill>
            </a:endParaRPr>
          </a:p>
          <a:p>
            <a:pPr indent="0" lvl="0" marL="0" rtl="0" algn="l">
              <a:lnSpc>
                <a:spcPct val="115000"/>
              </a:lnSpc>
              <a:spcBef>
                <a:spcPts val="1400"/>
              </a:spcBef>
              <a:spcAft>
                <a:spcPts val="0"/>
              </a:spcAft>
              <a:buNone/>
            </a:pPr>
            <a:r>
              <a:rPr b="1" lang="en-GB" sz="1300">
                <a:solidFill>
                  <a:schemeClr val="dk1"/>
                </a:solidFill>
              </a:rPr>
              <a:t>7. Mental Well-being</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Engaging in social media can sometimes lead to stress or anxiety. Taking a moment to pause can help manage your emotional response and contribute to a healthier relationship with technology.</a:t>
            </a:r>
            <a:endParaRPr>
              <a:solidFill>
                <a:schemeClr val="dk1"/>
              </a:solidFill>
            </a:endParaRPr>
          </a:p>
          <a:p>
            <a:pPr indent="0" lvl="0" marL="0" rtl="0" algn="l">
              <a:lnSpc>
                <a:spcPct val="115000"/>
              </a:lnSpc>
              <a:spcBef>
                <a:spcPts val="1400"/>
              </a:spcBef>
              <a:spcAft>
                <a:spcPts val="0"/>
              </a:spcAft>
              <a:buNone/>
            </a:pPr>
            <a:r>
              <a:rPr b="1" lang="en-GB" sz="1300">
                <a:solidFill>
                  <a:schemeClr val="dk1"/>
                </a:solidFill>
              </a:rPr>
              <a:t>Summary</a:t>
            </a:r>
            <a:endParaRPr b="1" sz="1300">
              <a:solidFill>
                <a:schemeClr val="dk1"/>
              </a:solidFill>
            </a:endParaRPr>
          </a:p>
          <a:p>
            <a:pPr indent="0" lvl="0" marL="0" rtl="0" algn="l">
              <a:lnSpc>
                <a:spcPct val="115000"/>
              </a:lnSpc>
              <a:spcBef>
                <a:spcPts val="1200"/>
              </a:spcBef>
              <a:spcAft>
                <a:spcPts val="0"/>
              </a:spcAft>
              <a:buNone/>
            </a:pPr>
            <a:r>
              <a:rPr lang="en-GB">
                <a:solidFill>
                  <a:schemeClr val="dk1"/>
                </a:solidFill>
              </a:rPr>
              <a:t>"Pause Before You Post" serves as a reminder to be mindful of your digital presence, ensuring that your online actions reflect your values and intentions while protecting your reputation and privacy.</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 </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The concept of "Pause Before You Post: Managing Your Digital Presence" can be tied to the fundamental British value of </a:t>
            </a:r>
            <a:r>
              <a:rPr b="1" lang="en-GB">
                <a:solidFill>
                  <a:schemeClr val="dk1"/>
                </a:solidFill>
              </a:rPr>
              <a:t>Respect and Tolerance for Others</a:t>
            </a:r>
            <a:r>
              <a:rPr lang="en-GB">
                <a:solidFill>
                  <a:schemeClr val="dk1"/>
                </a:solidFill>
              </a:rPr>
              <a:t>.</a:t>
            </a:r>
            <a:endParaRPr>
              <a:solidFill>
                <a:schemeClr val="dk1"/>
              </a:solidFill>
            </a:endParaRPr>
          </a:p>
          <a:p>
            <a:pPr indent="0" lvl="0" marL="0" rtl="0" algn="l">
              <a:lnSpc>
                <a:spcPct val="115000"/>
              </a:lnSpc>
              <a:spcBef>
                <a:spcPts val="1400"/>
              </a:spcBef>
              <a:spcAft>
                <a:spcPts val="0"/>
              </a:spcAft>
              <a:buNone/>
            </a:pPr>
            <a:r>
              <a:rPr b="1" lang="en-GB" sz="1300">
                <a:solidFill>
                  <a:schemeClr val="dk1"/>
                </a:solidFill>
              </a:rPr>
              <a:t>Connection to Respect and Tolerance:</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GB">
                <a:solidFill>
                  <a:schemeClr val="dk1"/>
                </a:solidFill>
              </a:rPr>
              <a:t>Respect for Individuals</a:t>
            </a:r>
            <a:r>
              <a:rPr lang="en-GB">
                <a:solidFill>
                  <a:schemeClr val="dk1"/>
                </a:solidFill>
              </a:rPr>
              <a:t>: Considering how your posts might affect others shows respect for their feelings and opinions. It encourages thoughtful dialogue rather than impulsive reactions.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a:solidFill>
                  <a:schemeClr val="dk1"/>
                </a:solidFill>
              </a:rPr>
              <a:t>Tolerance of Diverse Views</a:t>
            </a:r>
            <a:r>
              <a:rPr lang="en-GB">
                <a:solidFill>
                  <a:schemeClr val="dk1"/>
                </a:solidFill>
              </a:rPr>
              <a:t>: The internet is a platform for diverse perspectives. Pausing before posting helps foster an environment where differing views are respected, promoting understanding and reducing conflict.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a:solidFill>
                  <a:schemeClr val="dk1"/>
                </a:solidFill>
              </a:rPr>
              <a:t>Empathy</a:t>
            </a:r>
            <a:r>
              <a:rPr lang="en-GB">
                <a:solidFill>
                  <a:schemeClr val="dk1"/>
                </a:solidFill>
              </a:rPr>
              <a:t>: Taking a moment to reflect before sharing content encourages empathy, allowing individuals to consider how their words might impact others.</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By emphasizing respect and tolerance, individuals can contribute to a more positive and inclusive online environment.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c0d265865_0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1c0d265865_0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c0d265865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Welcome to the Grammar Skills Bootcamp Orientation for November 2023. Today, we will cover several important aspects of this program to ensure you have all the information needed for a successful learning experience.</a:t>
            </a:r>
            <a:endParaRPr>
              <a:latin typeface="Montserrat"/>
              <a:ea typeface="Montserrat"/>
              <a:cs typeface="Montserrat"/>
              <a:sym typeface="Montserrat"/>
            </a:endParaRPr>
          </a:p>
        </p:txBody>
      </p:sp>
      <p:sp>
        <p:nvSpPr>
          <p:cNvPr id="207" name="Google Shape;207;g31c0d265865_0_4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c0d265865_0_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1c0d265865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4" name="Shape 54"/>
        <p:cNvGrpSpPr/>
        <p:nvPr/>
      </p:nvGrpSpPr>
      <p:grpSpPr>
        <a:xfrm>
          <a:off x="0" y="0"/>
          <a:ext cx="0" cy="0"/>
          <a:chOff x="0" y="0"/>
          <a:chExt cx="0" cy="0"/>
        </a:xfrm>
      </p:grpSpPr>
      <p:sp>
        <p:nvSpPr>
          <p:cNvPr id="55" name="Google Shape;55;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6" name="Google Shape;56;p14"/>
          <p:cNvSpPr txBox="1"/>
          <p:nvPr>
            <p:ph type="title"/>
          </p:nvPr>
        </p:nvSpPr>
        <p:spPr>
          <a:xfrm>
            <a:off x="628650" y="654844"/>
            <a:ext cx="7886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AA802E"/>
              </a:buClr>
              <a:buSzPts val="1400"/>
              <a:buNone/>
              <a:defRPr b="1">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1">
  <p:cSld name="CUSTOM">
    <p:spTree>
      <p:nvGrpSpPr>
        <p:cNvPr id="58" name="Shape 58"/>
        <p:cNvGrpSpPr/>
        <p:nvPr/>
      </p:nvGrpSpPr>
      <p:grpSpPr>
        <a:xfrm>
          <a:off x="0" y="0"/>
          <a:ext cx="0" cy="0"/>
          <a:chOff x="0" y="0"/>
          <a:chExt cx="0" cy="0"/>
        </a:xfrm>
      </p:grpSpPr>
      <p:pic>
        <p:nvPicPr>
          <p:cNvPr descr="A person sitting at a desk with a computer&#10;&#10;Description automatically generated" id="59" name="Google Shape;59;p16"/>
          <p:cNvPicPr preferRelativeResize="0"/>
          <p:nvPr/>
        </p:nvPicPr>
        <p:blipFill rotWithShape="1">
          <a:blip r:embed="rId2">
            <a:alphaModFix/>
          </a:blip>
          <a:srcRect b="0" l="1361" r="0" t="0"/>
          <a:stretch/>
        </p:blipFill>
        <p:spPr>
          <a:xfrm>
            <a:off x="4012001" y="392205"/>
            <a:ext cx="6595873" cy="4463554"/>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
        <p:nvSpPr>
          <p:cNvPr id="60" name="Google Shape;60;p16"/>
          <p:cNvSpPr txBox="1"/>
          <p:nvPr>
            <p:ph type="title"/>
          </p:nvPr>
        </p:nvSpPr>
        <p:spPr>
          <a:xfrm>
            <a:off x="100925" y="1314425"/>
            <a:ext cx="4150800" cy="994200"/>
          </a:xfrm>
          <a:prstGeom prst="rect">
            <a:avLst/>
          </a:prstGeom>
        </p:spPr>
        <p:txBody>
          <a:bodyPr anchorCtr="0" anchor="t" bIns="34275" lIns="68575" spcFirstLastPara="1" rIns="68575" wrap="square" tIns="34275">
            <a:normAutofit/>
          </a:bodyPr>
          <a:lstStyle>
            <a:lvl1pPr lvl="0">
              <a:spcBef>
                <a:spcPts val="0"/>
              </a:spcBef>
              <a:spcAft>
                <a:spcPts val="0"/>
              </a:spcAft>
              <a:buClr>
                <a:srgbClr val="AA802E"/>
              </a:buClr>
              <a:buSzPts val="3300"/>
              <a:buNone/>
              <a:defRPr b="1">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6"/>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A9FFD7"/>
              </a:buClr>
              <a:buSzPts val="1400"/>
              <a:buNone/>
              <a:defRPr b="1" i="0" sz="1400" u="none" cap="none" strike="noStrike">
                <a:solidFill>
                  <a:srgbClr val="A9FFD7"/>
                </a:solidFill>
              </a:defRPr>
            </a:lvl1pPr>
            <a:lvl2pPr lvl="1">
              <a:spcBef>
                <a:spcPts val="0"/>
              </a:spcBef>
              <a:spcAft>
                <a:spcPts val="0"/>
              </a:spcAft>
              <a:buSzPts val="1100"/>
              <a:buFont typeface="Montserrat"/>
              <a:buNone/>
              <a:defRPr sz="1400">
                <a:latin typeface="Montserrat"/>
                <a:ea typeface="Montserrat"/>
                <a:cs typeface="Montserrat"/>
                <a:sym typeface="Montserrat"/>
              </a:defRPr>
            </a:lvl2pPr>
            <a:lvl3pPr lvl="2">
              <a:spcBef>
                <a:spcPts val="0"/>
              </a:spcBef>
              <a:spcAft>
                <a:spcPts val="0"/>
              </a:spcAft>
              <a:buSzPts val="1100"/>
              <a:buFont typeface="Montserrat"/>
              <a:buNone/>
              <a:defRPr sz="1400">
                <a:latin typeface="Montserrat"/>
                <a:ea typeface="Montserrat"/>
                <a:cs typeface="Montserrat"/>
                <a:sym typeface="Montserrat"/>
              </a:defRPr>
            </a:lvl3pPr>
            <a:lvl4pPr lvl="3">
              <a:spcBef>
                <a:spcPts val="0"/>
              </a:spcBef>
              <a:spcAft>
                <a:spcPts val="0"/>
              </a:spcAft>
              <a:buSzPts val="1100"/>
              <a:buFont typeface="Montserrat"/>
              <a:buNone/>
              <a:defRPr sz="1400">
                <a:latin typeface="Montserrat"/>
                <a:ea typeface="Montserrat"/>
                <a:cs typeface="Montserrat"/>
                <a:sym typeface="Montserrat"/>
              </a:defRPr>
            </a:lvl4pPr>
            <a:lvl5pPr lvl="4">
              <a:spcBef>
                <a:spcPts val="0"/>
              </a:spcBef>
              <a:spcAft>
                <a:spcPts val="0"/>
              </a:spcAft>
              <a:buSzPts val="1100"/>
              <a:buFont typeface="Montserrat"/>
              <a:buNone/>
              <a:defRPr sz="1400">
                <a:latin typeface="Montserrat"/>
                <a:ea typeface="Montserrat"/>
                <a:cs typeface="Montserrat"/>
                <a:sym typeface="Montserrat"/>
              </a:defRPr>
            </a:lvl5pPr>
            <a:lvl6pPr lvl="5">
              <a:spcBef>
                <a:spcPts val="0"/>
              </a:spcBef>
              <a:spcAft>
                <a:spcPts val="0"/>
              </a:spcAft>
              <a:buSzPts val="1100"/>
              <a:buFont typeface="Montserrat"/>
              <a:buNone/>
              <a:defRPr sz="1400">
                <a:latin typeface="Montserrat"/>
                <a:ea typeface="Montserrat"/>
                <a:cs typeface="Montserrat"/>
                <a:sym typeface="Montserrat"/>
              </a:defRPr>
            </a:lvl6pPr>
            <a:lvl7pPr lvl="6">
              <a:spcBef>
                <a:spcPts val="0"/>
              </a:spcBef>
              <a:spcAft>
                <a:spcPts val="0"/>
              </a:spcAft>
              <a:buSzPts val="1100"/>
              <a:buFont typeface="Montserrat"/>
              <a:buNone/>
              <a:defRPr sz="1400">
                <a:latin typeface="Montserrat"/>
                <a:ea typeface="Montserrat"/>
                <a:cs typeface="Montserrat"/>
                <a:sym typeface="Montserrat"/>
              </a:defRPr>
            </a:lvl7pPr>
            <a:lvl8pPr lvl="7">
              <a:spcBef>
                <a:spcPts val="0"/>
              </a:spcBef>
              <a:spcAft>
                <a:spcPts val="0"/>
              </a:spcAft>
              <a:buSzPts val="1100"/>
              <a:buFont typeface="Montserrat"/>
              <a:buNone/>
              <a:defRPr sz="1400">
                <a:latin typeface="Montserrat"/>
                <a:ea typeface="Montserrat"/>
                <a:cs typeface="Montserrat"/>
                <a:sym typeface="Montserrat"/>
              </a:defRPr>
            </a:lvl8pPr>
            <a:lvl9pPr lvl="8">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2">
  <p:cSld name="CUSTOM_1">
    <p:spTree>
      <p:nvGrpSpPr>
        <p:cNvPr id="62" name="Shape 62"/>
        <p:cNvGrpSpPr/>
        <p:nvPr/>
      </p:nvGrpSpPr>
      <p:grpSpPr>
        <a:xfrm>
          <a:off x="0" y="0"/>
          <a:ext cx="0" cy="0"/>
          <a:chOff x="0" y="0"/>
          <a:chExt cx="0" cy="0"/>
        </a:xfrm>
      </p:grpSpPr>
      <p:sp>
        <p:nvSpPr>
          <p:cNvPr id="63" name="Google Shape;63;p17"/>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a:spcBef>
                <a:spcPts val="0"/>
              </a:spcBef>
              <a:spcAft>
                <a:spcPts val="0"/>
              </a:spcAft>
              <a:buClr>
                <a:srgbClr val="AA802E"/>
              </a:buClr>
              <a:buSzPts val="3000"/>
              <a:buNone/>
              <a:defRPr b="1" sz="3000">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person wearing headphones and using a computer&#10;&#10;Description automatically generated" id="64" name="Google Shape;64;p17"/>
          <p:cNvPicPr preferRelativeResize="0"/>
          <p:nvPr/>
        </p:nvPicPr>
        <p:blipFill rotWithShape="1">
          <a:blip r:embed="rId2">
            <a:alphaModFix/>
          </a:blip>
          <a:srcRect b="7278" l="0" r="0" t="0"/>
          <a:stretch/>
        </p:blipFill>
        <p:spPr>
          <a:xfrm>
            <a:off x="3360766" y="267908"/>
            <a:ext cx="7097877" cy="4395784"/>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
        <p:nvSpPr>
          <p:cNvPr id="65" name="Google Shape;65;p17"/>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A9FFD7"/>
              </a:buClr>
              <a:buSzPts val="1400"/>
              <a:buNone/>
              <a:defRPr b="1" i="0" sz="1400" u="none" cap="none" strike="noStrike">
                <a:solidFill>
                  <a:srgbClr val="A9FFD7"/>
                </a:solidFill>
              </a:defRPr>
            </a:lvl1pPr>
            <a:lvl2pPr lvl="1">
              <a:spcBef>
                <a:spcPts val="0"/>
              </a:spcBef>
              <a:spcAft>
                <a:spcPts val="0"/>
              </a:spcAft>
              <a:buSzPts val="1100"/>
              <a:buFont typeface="Montserrat"/>
              <a:buNone/>
              <a:defRPr sz="1400">
                <a:latin typeface="Montserrat"/>
                <a:ea typeface="Montserrat"/>
                <a:cs typeface="Montserrat"/>
                <a:sym typeface="Montserrat"/>
              </a:defRPr>
            </a:lvl2pPr>
            <a:lvl3pPr lvl="2">
              <a:spcBef>
                <a:spcPts val="0"/>
              </a:spcBef>
              <a:spcAft>
                <a:spcPts val="0"/>
              </a:spcAft>
              <a:buSzPts val="1100"/>
              <a:buFont typeface="Montserrat"/>
              <a:buNone/>
              <a:defRPr sz="1400">
                <a:latin typeface="Montserrat"/>
                <a:ea typeface="Montserrat"/>
                <a:cs typeface="Montserrat"/>
                <a:sym typeface="Montserrat"/>
              </a:defRPr>
            </a:lvl3pPr>
            <a:lvl4pPr lvl="3">
              <a:spcBef>
                <a:spcPts val="0"/>
              </a:spcBef>
              <a:spcAft>
                <a:spcPts val="0"/>
              </a:spcAft>
              <a:buSzPts val="1100"/>
              <a:buFont typeface="Montserrat"/>
              <a:buNone/>
              <a:defRPr sz="1400">
                <a:latin typeface="Montserrat"/>
                <a:ea typeface="Montserrat"/>
                <a:cs typeface="Montserrat"/>
                <a:sym typeface="Montserrat"/>
              </a:defRPr>
            </a:lvl4pPr>
            <a:lvl5pPr lvl="4">
              <a:spcBef>
                <a:spcPts val="0"/>
              </a:spcBef>
              <a:spcAft>
                <a:spcPts val="0"/>
              </a:spcAft>
              <a:buSzPts val="1100"/>
              <a:buFont typeface="Montserrat"/>
              <a:buNone/>
              <a:defRPr sz="1400">
                <a:latin typeface="Montserrat"/>
                <a:ea typeface="Montserrat"/>
                <a:cs typeface="Montserrat"/>
                <a:sym typeface="Montserrat"/>
              </a:defRPr>
            </a:lvl5pPr>
            <a:lvl6pPr lvl="5">
              <a:spcBef>
                <a:spcPts val="0"/>
              </a:spcBef>
              <a:spcAft>
                <a:spcPts val="0"/>
              </a:spcAft>
              <a:buSzPts val="1100"/>
              <a:buFont typeface="Montserrat"/>
              <a:buNone/>
              <a:defRPr sz="1400">
                <a:latin typeface="Montserrat"/>
                <a:ea typeface="Montserrat"/>
                <a:cs typeface="Montserrat"/>
                <a:sym typeface="Montserrat"/>
              </a:defRPr>
            </a:lvl6pPr>
            <a:lvl7pPr lvl="6">
              <a:spcBef>
                <a:spcPts val="0"/>
              </a:spcBef>
              <a:spcAft>
                <a:spcPts val="0"/>
              </a:spcAft>
              <a:buSzPts val="1100"/>
              <a:buFont typeface="Montserrat"/>
              <a:buNone/>
              <a:defRPr sz="1400">
                <a:latin typeface="Montserrat"/>
                <a:ea typeface="Montserrat"/>
                <a:cs typeface="Montserrat"/>
                <a:sym typeface="Montserrat"/>
              </a:defRPr>
            </a:lvl7pPr>
            <a:lvl8pPr lvl="7">
              <a:spcBef>
                <a:spcPts val="0"/>
              </a:spcBef>
              <a:spcAft>
                <a:spcPts val="0"/>
              </a:spcAft>
              <a:buSzPts val="1100"/>
              <a:buFont typeface="Montserrat"/>
              <a:buNone/>
              <a:defRPr sz="1400">
                <a:latin typeface="Montserrat"/>
                <a:ea typeface="Montserrat"/>
                <a:cs typeface="Montserrat"/>
                <a:sym typeface="Montserrat"/>
              </a:defRPr>
            </a:lvl8pPr>
            <a:lvl9pPr lvl="8">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3">
  <p:cSld name="CUSTOM_1_1">
    <p:spTree>
      <p:nvGrpSpPr>
        <p:cNvPr id="66" name="Shape 66"/>
        <p:cNvGrpSpPr/>
        <p:nvPr/>
      </p:nvGrpSpPr>
      <p:grpSpPr>
        <a:xfrm>
          <a:off x="0" y="0"/>
          <a:ext cx="0" cy="0"/>
          <a:chOff x="0" y="0"/>
          <a:chExt cx="0" cy="0"/>
        </a:xfrm>
      </p:grpSpPr>
      <p:sp>
        <p:nvSpPr>
          <p:cNvPr id="67" name="Google Shape;67;p18"/>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a:spcBef>
                <a:spcPts val="0"/>
              </a:spcBef>
              <a:spcAft>
                <a:spcPts val="0"/>
              </a:spcAft>
              <a:buClr>
                <a:srgbClr val="AA802E"/>
              </a:buClr>
              <a:buSzPts val="3000"/>
              <a:buNone/>
              <a:defRPr b="1" sz="3000">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8"/>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A9FFD7"/>
              </a:buClr>
              <a:buSzPts val="1400"/>
              <a:buNone/>
              <a:defRPr b="1" i="0" sz="1400" u="none" cap="none" strike="noStrike">
                <a:solidFill>
                  <a:srgbClr val="A9FFD7"/>
                </a:solidFill>
              </a:defRPr>
            </a:lvl1pPr>
            <a:lvl2pPr lvl="1">
              <a:spcBef>
                <a:spcPts val="0"/>
              </a:spcBef>
              <a:spcAft>
                <a:spcPts val="0"/>
              </a:spcAft>
              <a:buSzPts val="1100"/>
              <a:buFont typeface="Montserrat"/>
              <a:buNone/>
              <a:defRPr sz="1400">
                <a:latin typeface="Montserrat"/>
                <a:ea typeface="Montserrat"/>
                <a:cs typeface="Montserrat"/>
                <a:sym typeface="Montserrat"/>
              </a:defRPr>
            </a:lvl2pPr>
            <a:lvl3pPr lvl="2">
              <a:spcBef>
                <a:spcPts val="0"/>
              </a:spcBef>
              <a:spcAft>
                <a:spcPts val="0"/>
              </a:spcAft>
              <a:buSzPts val="1100"/>
              <a:buFont typeface="Montserrat"/>
              <a:buNone/>
              <a:defRPr sz="1400">
                <a:latin typeface="Montserrat"/>
                <a:ea typeface="Montserrat"/>
                <a:cs typeface="Montserrat"/>
                <a:sym typeface="Montserrat"/>
              </a:defRPr>
            </a:lvl3pPr>
            <a:lvl4pPr lvl="3">
              <a:spcBef>
                <a:spcPts val="0"/>
              </a:spcBef>
              <a:spcAft>
                <a:spcPts val="0"/>
              </a:spcAft>
              <a:buSzPts val="1100"/>
              <a:buFont typeface="Montserrat"/>
              <a:buNone/>
              <a:defRPr sz="1400">
                <a:latin typeface="Montserrat"/>
                <a:ea typeface="Montserrat"/>
                <a:cs typeface="Montserrat"/>
                <a:sym typeface="Montserrat"/>
              </a:defRPr>
            </a:lvl4pPr>
            <a:lvl5pPr lvl="4">
              <a:spcBef>
                <a:spcPts val="0"/>
              </a:spcBef>
              <a:spcAft>
                <a:spcPts val="0"/>
              </a:spcAft>
              <a:buSzPts val="1100"/>
              <a:buFont typeface="Montserrat"/>
              <a:buNone/>
              <a:defRPr sz="1400">
                <a:latin typeface="Montserrat"/>
                <a:ea typeface="Montserrat"/>
                <a:cs typeface="Montserrat"/>
                <a:sym typeface="Montserrat"/>
              </a:defRPr>
            </a:lvl5pPr>
            <a:lvl6pPr lvl="5">
              <a:spcBef>
                <a:spcPts val="0"/>
              </a:spcBef>
              <a:spcAft>
                <a:spcPts val="0"/>
              </a:spcAft>
              <a:buSzPts val="1100"/>
              <a:buFont typeface="Montserrat"/>
              <a:buNone/>
              <a:defRPr sz="1400">
                <a:latin typeface="Montserrat"/>
                <a:ea typeface="Montserrat"/>
                <a:cs typeface="Montserrat"/>
                <a:sym typeface="Montserrat"/>
              </a:defRPr>
            </a:lvl6pPr>
            <a:lvl7pPr lvl="6">
              <a:spcBef>
                <a:spcPts val="0"/>
              </a:spcBef>
              <a:spcAft>
                <a:spcPts val="0"/>
              </a:spcAft>
              <a:buSzPts val="1100"/>
              <a:buFont typeface="Montserrat"/>
              <a:buNone/>
              <a:defRPr sz="1400">
                <a:latin typeface="Montserrat"/>
                <a:ea typeface="Montserrat"/>
                <a:cs typeface="Montserrat"/>
                <a:sym typeface="Montserrat"/>
              </a:defRPr>
            </a:lvl7pPr>
            <a:lvl8pPr lvl="7">
              <a:spcBef>
                <a:spcPts val="0"/>
              </a:spcBef>
              <a:spcAft>
                <a:spcPts val="0"/>
              </a:spcAft>
              <a:buSzPts val="1100"/>
              <a:buFont typeface="Montserrat"/>
              <a:buNone/>
              <a:defRPr sz="1400">
                <a:latin typeface="Montserrat"/>
                <a:ea typeface="Montserrat"/>
                <a:cs typeface="Montserrat"/>
                <a:sym typeface="Montserrat"/>
              </a:defRPr>
            </a:lvl8pPr>
            <a:lvl9pPr lvl="8">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group of people looking at a computer screen&#10;&#10;Description automatically generated" id="69" name="Google Shape;69;p18"/>
          <p:cNvPicPr preferRelativeResize="0"/>
          <p:nvPr/>
        </p:nvPicPr>
        <p:blipFill rotWithShape="1">
          <a:blip r:embed="rId2">
            <a:alphaModFix/>
          </a:blip>
          <a:srcRect b="0" l="0" r="0" t="7278"/>
          <a:stretch/>
        </p:blipFill>
        <p:spPr>
          <a:xfrm>
            <a:off x="3277975" y="248525"/>
            <a:ext cx="6566598" cy="4251186"/>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4">
  <p:cSld name="CUSTOM_1_2">
    <p:spTree>
      <p:nvGrpSpPr>
        <p:cNvPr id="70" name="Shape 70"/>
        <p:cNvGrpSpPr/>
        <p:nvPr/>
      </p:nvGrpSpPr>
      <p:grpSpPr>
        <a:xfrm>
          <a:off x="0" y="0"/>
          <a:ext cx="0" cy="0"/>
          <a:chOff x="0" y="0"/>
          <a:chExt cx="0" cy="0"/>
        </a:xfrm>
      </p:grpSpPr>
      <p:sp>
        <p:nvSpPr>
          <p:cNvPr id="71" name="Google Shape;71;p19"/>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a:spcBef>
                <a:spcPts val="0"/>
              </a:spcBef>
              <a:spcAft>
                <a:spcPts val="0"/>
              </a:spcAft>
              <a:buClr>
                <a:srgbClr val="AA802E"/>
              </a:buClr>
              <a:buSzPts val="3000"/>
              <a:buNone/>
              <a:defRPr b="1" sz="3000">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9"/>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A9FFD7"/>
              </a:buClr>
              <a:buSzPts val="1400"/>
              <a:buNone/>
              <a:defRPr b="1" i="0" sz="1400" u="none" cap="none" strike="noStrike">
                <a:solidFill>
                  <a:srgbClr val="A9FFD7"/>
                </a:solidFill>
              </a:defRPr>
            </a:lvl1pPr>
            <a:lvl2pPr lvl="1">
              <a:spcBef>
                <a:spcPts val="0"/>
              </a:spcBef>
              <a:spcAft>
                <a:spcPts val="0"/>
              </a:spcAft>
              <a:buSzPts val="1100"/>
              <a:buFont typeface="Montserrat"/>
              <a:buNone/>
              <a:defRPr sz="1400">
                <a:latin typeface="Montserrat"/>
                <a:ea typeface="Montserrat"/>
                <a:cs typeface="Montserrat"/>
                <a:sym typeface="Montserrat"/>
              </a:defRPr>
            </a:lvl2pPr>
            <a:lvl3pPr lvl="2">
              <a:spcBef>
                <a:spcPts val="0"/>
              </a:spcBef>
              <a:spcAft>
                <a:spcPts val="0"/>
              </a:spcAft>
              <a:buSzPts val="1100"/>
              <a:buFont typeface="Montserrat"/>
              <a:buNone/>
              <a:defRPr sz="1400">
                <a:latin typeface="Montserrat"/>
                <a:ea typeface="Montserrat"/>
                <a:cs typeface="Montserrat"/>
                <a:sym typeface="Montserrat"/>
              </a:defRPr>
            </a:lvl3pPr>
            <a:lvl4pPr lvl="3">
              <a:spcBef>
                <a:spcPts val="0"/>
              </a:spcBef>
              <a:spcAft>
                <a:spcPts val="0"/>
              </a:spcAft>
              <a:buSzPts val="1100"/>
              <a:buFont typeface="Montserrat"/>
              <a:buNone/>
              <a:defRPr sz="1400">
                <a:latin typeface="Montserrat"/>
                <a:ea typeface="Montserrat"/>
                <a:cs typeface="Montserrat"/>
                <a:sym typeface="Montserrat"/>
              </a:defRPr>
            </a:lvl4pPr>
            <a:lvl5pPr lvl="4">
              <a:spcBef>
                <a:spcPts val="0"/>
              </a:spcBef>
              <a:spcAft>
                <a:spcPts val="0"/>
              </a:spcAft>
              <a:buSzPts val="1100"/>
              <a:buFont typeface="Montserrat"/>
              <a:buNone/>
              <a:defRPr sz="1400">
                <a:latin typeface="Montserrat"/>
                <a:ea typeface="Montserrat"/>
                <a:cs typeface="Montserrat"/>
                <a:sym typeface="Montserrat"/>
              </a:defRPr>
            </a:lvl5pPr>
            <a:lvl6pPr lvl="5">
              <a:spcBef>
                <a:spcPts val="0"/>
              </a:spcBef>
              <a:spcAft>
                <a:spcPts val="0"/>
              </a:spcAft>
              <a:buSzPts val="1100"/>
              <a:buFont typeface="Montserrat"/>
              <a:buNone/>
              <a:defRPr sz="1400">
                <a:latin typeface="Montserrat"/>
                <a:ea typeface="Montserrat"/>
                <a:cs typeface="Montserrat"/>
                <a:sym typeface="Montserrat"/>
              </a:defRPr>
            </a:lvl6pPr>
            <a:lvl7pPr lvl="6">
              <a:spcBef>
                <a:spcPts val="0"/>
              </a:spcBef>
              <a:spcAft>
                <a:spcPts val="0"/>
              </a:spcAft>
              <a:buSzPts val="1100"/>
              <a:buFont typeface="Montserrat"/>
              <a:buNone/>
              <a:defRPr sz="1400">
                <a:latin typeface="Montserrat"/>
                <a:ea typeface="Montserrat"/>
                <a:cs typeface="Montserrat"/>
                <a:sym typeface="Montserrat"/>
              </a:defRPr>
            </a:lvl7pPr>
            <a:lvl8pPr lvl="7">
              <a:spcBef>
                <a:spcPts val="0"/>
              </a:spcBef>
              <a:spcAft>
                <a:spcPts val="0"/>
              </a:spcAft>
              <a:buSzPts val="1100"/>
              <a:buFont typeface="Montserrat"/>
              <a:buNone/>
              <a:defRPr sz="1400">
                <a:latin typeface="Montserrat"/>
                <a:ea typeface="Montserrat"/>
                <a:cs typeface="Montserrat"/>
                <a:sym typeface="Montserrat"/>
              </a:defRPr>
            </a:lvl8pPr>
            <a:lvl9pPr lvl="8">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sitting at a desk with a computer&#10;&#10;Description automatically generated" id="73" name="Google Shape;73;p19"/>
          <p:cNvPicPr preferRelativeResize="0"/>
          <p:nvPr/>
        </p:nvPicPr>
        <p:blipFill rotWithShape="1">
          <a:blip r:embed="rId2">
            <a:alphaModFix/>
          </a:blip>
          <a:srcRect b="0" l="1361" r="0" t="0"/>
          <a:stretch/>
        </p:blipFill>
        <p:spPr>
          <a:xfrm>
            <a:off x="4026789" y="342900"/>
            <a:ext cx="6617570" cy="4478236"/>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5">
  <p:cSld name="CUSTOM_1_2_1">
    <p:spTree>
      <p:nvGrpSpPr>
        <p:cNvPr id="74" name="Shape 74"/>
        <p:cNvGrpSpPr/>
        <p:nvPr/>
      </p:nvGrpSpPr>
      <p:grpSpPr>
        <a:xfrm>
          <a:off x="0" y="0"/>
          <a:ext cx="0" cy="0"/>
          <a:chOff x="0" y="0"/>
          <a:chExt cx="0" cy="0"/>
        </a:xfrm>
      </p:grpSpPr>
      <p:sp>
        <p:nvSpPr>
          <p:cNvPr id="75" name="Google Shape;75;p20"/>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a:spcBef>
                <a:spcPts val="0"/>
              </a:spcBef>
              <a:spcAft>
                <a:spcPts val="0"/>
              </a:spcAft>
              <a:buClr>
                <a:srgbClr val="AA802E"/>
              </a:buClr>
              <a:buSzPts val="3000"/>
              <a:buNone/>
              <a:defRPr b="1" sz="3000">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20"/>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A9FFD7"/>
              </a:buClr>
              <a:buSzPts val="1400"/>
              <a:buNone/>
              <a:defRPr b="1" i="0" sz="1400" u="none" cap="none" strike="noStrike">
                <a:solidFill>
                  <a:srgbClr val="A9FFD7"/>
                </a:solidFill>
              </a:defRPr>
            </a:lvl1pPr>
            <a:lvl2pPr lvl="1">
              <a:spcBef>
                <a:spcPts val="0"/>
              </a:spcBef>
              <a:spcAft>
                <a:spcPts val="0"/>
              </a:spcAft>
              <a:buSzPts val="1100"/>
              <a:buFont typeface="Montserrat"/>
              <a:buNone/>
              <a:defRPr sz="1400">
                <a:latin typeface="Montserrat"/>
                <a:ea typeface="Montserrat"/>
                <a:cs typeface="Montserrat"/>
                <a:sym typeface="Montserrat"/>
              </a:defRPr>
            </a:lvl2pPr>
            <a:lvl3pPr lvl="2">
              <a:spcBef>
                <a:spcPts val="0"/>
              </a:spcBef>
              <a:spcAft>
                <a:spcPts val="0"/>
              </a:spcAft>
              <a:buSzPts val="1100"/>
              <a:buFont typeface="Montserrat"/>
              <a:buNone/>
              <a:defRPr sz="1400">
                <a:latin typeface="Montserrat"/>
                <a:ea typeface="Montserrat"/>
                <a:cs typeface="Montserrat"/>
                <a:sym typeface="Montserrat"/>
              </a:defRPr>
            </a:lvl3pPr>
            <a:lvl4pPr lvl="3">
              <a:spcBef>
                <a:spcPts val="0"/>
              </a:spcBef>
              <a:spcAft>
                <a:spcPts val="0"/>
              </a:spcAft>
              <a:buSzPts val="1100"/>
              <a:buFont typeface="Montserrat"/>
              <a:buNone/>
              <a:defRPr sz="1400">
                <a:latin typeface="Montserrat"/>
                <a:ea typeface="Montserrat"/>
                <a:cs typeface="Montserrat"/>
                <a:sym typeface="Montserrat"/>
              </a:defRPr>
            </a:lvl4pPr>
            <a:lvl5pPr lvl="4">
              <a:spcBef>
                <a:spcPts val="0"/>
              </a:spcBef>
              <a:spcAft>
                <a:spcPts val="0"/>
              </a:spcAft>
              <a:buSzPts val="1100"/>
              <a:buFont typeface="Montserrat"/>
              <a:buNone/>
              <a:defRPr sz="1400">
                <a:latin typeface="Montserrat"/>
                <a:ea typeface="Montserrat"/>
                <a:cs typeface="Montserrat"/>
                <a:sym typeface="Montserrat"/>
              </a:defRPr>
            </a:lvl5pPr>
            <a:lvl6pPr lvl="5">
              <a:spcBef>
                <a:spcPts val="0"/>
              </a:spcBef>
              <a:spcAft>
                <a:spcPts val="0"/>
              </a:spcAft>
              <a:buSzPts val="1100"/>
              <a:buFont typeface="Montserrat"/>
              <a:buNone/>
              <a:defRPr sz="1400">
                <a:latin typeface="Montserrat"/>
                <a:ea typeface="Montserrat"/>
                <a:cs typeface="Montserrat"/>
                <a:sym typeface="Montserrat"/>
              </a:defRPr>
            </a:lvl6pPr>
            <a:lvl7pPr lvl="6">
              <a:spcBef>
                <a:spcPts val="0"/>
              </a:spcBef>
              <a:spcAft>
                <a:spcPts val="0"/>
              </a:spcAft>
              <a:buSzPts val="1100"/>
              <a:buFont typeface="Montserrat"/>
              <a:buNone/>
              <a:defRPr sz="1400">
                <a:latin typeface="Montserrat"/>
                <a:ea typeface="Montserrat"/>
                <a:cs typeface="Montserrat"/>
                <a:sym typeface="Montserrat"/>
              </a:defRPr>
            </a:lvl7pPr>
            <a:lvl8pPr lvl="7">
              <a:spcBef>
                <a:spcPts val="0"/>
              </a:spcBef>
              <a:spcAft>
                <a:spcPts val="0"/>
              </a:spcAft>
              <a:buSzPts val="1100"/>
              <a:buFont typeface="Montserrat"/>
              <a:buNone/>
              <a:defRPr sz="1400">
                <a:latin typeface="Montserrat"/>
                <a:ea typeface="Montserrat"/>
                <a:cs typeface="Montserrat"/>
                <a:sym typeface="Montserrat"/>
              </a:defRPr>
            </a:lvl8pPr>
            <a:lvl9pPr lvl="8">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laughing at a computer&#10;&#10;Description automatically generated" id="77" name="Google Shape;77;p20"/>
          <p:cNvPicPr preferRelativeResize="0"/>
          <p:nvPr/>
        </p:nvPicPr>
        <p:blipFill rotWithShape="1">
          <a:blip r:embed="rId2">
            <a:alphaModFix/>
          </a:blip>
          <a:srcRect b="0" l="6289" r="2285" t="0"/>
          <a:stretch/>
        </p:blipFill>
        <p:spPr>
          <a:xfrm>
            <a:off x="4414707" y="0"/>
            <a:ext cx="6209661" cy="4533613"/>
          </a:xfrm>
          <a:custGeom>
            <a:rect b="b" l="l" r="r" t="t"/>
            <a:pathLst>
              <a:path extrusionOk="0" h="6044817" w="8279548">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78" name="Shape 78"/>
        <p:cNvGrpSpPr/>
        <p:nvPr/>
      </p:nvGrpSpPr>
      <p:grpSpPr>
        <a:xfrm>
          <a:off x="0" y="0"/>
          <a:ext cx="0" cy="0"/>
          <a:chOff x="0" y="0"/>
          <a:chExt cx="0" cy="0"/>
        </a:xfrm>
      </p:grpSpPr>
      <p:sp>
        <p:nvSpPr>
          <p:cNvPr id="79" name="Google Shape;79;p21"/>
          <p:cNvSpPr txBox="1"/>
          <p:nvPr>
            <p:ph type="title"/>
          </p:nvPr>
        </p:nvSpPr>
        <p:spPr>
          <a:xfrm>
            <a:off x="628650" y="273844"/>
            <a:ext cx="7886700" cy="994200"/>
          </a:xfrm>
          <a:prstGeom prst="rect">
            <a:avLst/>
          </a:prstGeom>
        </p:spPr>
        <p:txBody>
          <a:bodyPr anchorCtr="0" anchor="t" bIns="34275" lIns="68575" spcFirstLastPara="1" rIns="68575" wrap="square" tIns="34275">
            <a:normAutofit/>
          </a:bodyPr>
          <a:lstStyle>
            <a:lvl1pPr lvl="0">
              <a:spcBef>
                <a:spcPts val="0"/>
              </a:spcBef>
              <a:spcAft>
                <a:spcPts val="0"/>
              </a:spcAft>
              <a:buSzPts val="33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Verdana"/>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22"/>
          <p:cNvSpPr/>
          <p:nvPr>
            <p:ph idx="2" type="pic"/>
          </p:nvPr>
        </p:nvSpPr>
        <p:spPr>
          <a:xfrm>
            <a:off x="3887391" y="740569"/>
            <a:ext cx="4629300" cy="3655200"/>
          </a:xfrm>
          <a:prstGeom prst="rect">
            <a:avLst/>
          </a:prstGeom>
          <a:noFill/>
          <a:ln>
            <a:noFill/>
          </a:ln>
        </p:spPr>
      </p:sp>
      <p:sp>
        <p:nvSpPr>
          <p:cNvPr id="83" name="Google Shape;83;p2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sp>
        <p:nvSpPr>
          <p:cNvPr id="85" name="Google Shape;85;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2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sp>
        <p:nvSpPr>
          <p:cNvPr id="88" name="Google Shape;88;p2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Verdana"/>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2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2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4" name="Shape 94"/>
        <p:cNvGrpSpPr/>
        <p:nvPr/>
      </p:nvGrpSpPr>
      <p:grpSpPr>
        <a:xfrm>
          <a:off x="0" y="0"/>
          <a:ext cx="0" cy="0"/>
          <a:chOff x="0" y="0"/>
          <a:chExt cx="0" cy="0"/>
        </a:xfrm>
      </p:grpSpPr>
      <p:sp>
        <p:nvSpPr>
          <p:cNvPr id="95" name="Google Shape;95;p2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7" name="Google Shape;97;p2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2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9" name="Google Shape;99;p2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7"/>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2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algn="l">
              <a:spcBef>
                <a:spcPts val="0"/>
              </a:spcBef>
              <a:buNone/>
              <a:defRPr b="0" i="0" sz="1400" u="none" cap="none" strike="noStrike">
                <a:solidFill>
                  <a:schemeClr val="dk1"/>
                </a:solidFill>
                <a:latin typeface="Calibri"/>
                <a:ea typeface="Calibri"/>
                <a:cs typeface="Calibri"/>
                <a:sym typeface="Calibri"/>
              </a:defRPr>
            </a:lvl1pPr>
            <a:lvl2pPr indent="0" lvl="1" marL="0" marR="0" algn="l">
              <a:spcBef>
                <a:spcPts val="0"/>
              </a:spcBef>
              <a:buNone/>
              <a:defRPr b="0" i="0" sz="1400" u="none" cap="none" strike="noStrike">
                <a:solidFill>
                  <a:schemeClr val="dk1"/>
                </a:solidFill>
                <a:latin typeface="Calibri"/>
                <a:ea typeface="Calibri"/>
                <a:cs typeface="Calibri"/>
                <a:sym typeface="Calibri"/>
              </a:defRPr>
            </a:lvl2pPr>
            <a:lvl3pPr indent="0" lvl="2" marL="0" marR="0" algn="l">
              <a:spcBef>
                <a:spcPts val="0"/>
              </a:spcBef>
              <a:buNone/>
              <a:defRPr b="0" i="0" sz="1400" u="none" cap="none" strike="noStrike">
                <a:solidFill>
                  <a:schemeClr val="dk1"/>
                </a:solidFill>
                <a:latin typeface="Calibri"/>
                <a:ea typeface="Calibri"/>
                <a:cs typeface="Calibri"/>
                <a:sym typeface="Calibri"/>
              </a:defRPr>
            </a:lvl3pPr>
            <a:lvl4pPr indent="0" lvl="3" marL="0" marR="0" algn="l">
              <a:spcBef>
                <a:spcPts val="0"/>
              </a:spcBef>
              <a:buNone/>
              <a:defRPr b="0" i="0" sz="1400" u="none" cap="none" strike="noStrike">
                <a:solidFill>
                  <a:schemeClr val="dk1"/>
                </a:solidFill>
                <a:latin typeface="Calibri"/>
                <a:ea typeface="Calibri"/>
                <a:cs typeface="Calibri"/>
                <a:sym typeface="Calibri"/>
              </a:defRPr>
            </a:lvl4pPr>
            <a:lvl5pPr indent="0" lvl="4" marL="0" marR="0" algn="l">
              <a:spcBef>
                <a:spcPts val="0"/>
              </a:spcBef>
              <a:buNone/>
              <a:defRPr b="0" i="0" sz="1400" u="none" cap="none" strike="noStrike">
                <a:solidFill>
                  <a:schemeClr val="dk1"/>
                </a:solidFill>
                <a:latin typeface="Calibri"/>
                <a:ea typeface="Calibri"/>
                <a:cs typeface="Calibri"/>
                <a:sym typeface="Calibri"/>
              </a:defRPr>
            </a:lvl5pPr>
            <a:lvl6pPr indent="0" lvl="5" marL="0" marR="0" algn="l">
              <a:spcBef>
                <a:spcPts val="0"/>
              </a:spcBef>
              <a:buNone/>
              <a:defRPr b="0" i="0" sz="1400" u="none" cap="none" strike="noStrike">
                <a:solidFill>
                  <a:schemeClr val="dk1"/>
                </a:solidFill>
                <a:latin typeface="Calibri"/>
                <a:ea typeface="Calibri"/>
                <a:cs typeface="Calibri"/>
                <a:sym typeface="Calibri"/>
              </a:defRPr>
            </a:lvl6pPr>
            <a:lvl7pPr indent="0" lvl="6" marL="0" marR="0" algn="l">
              <a:spcBef>
                <a:spcPts val="0"/>
              </a:spcBef>
              <a:buNone/>
              <a:defRPr b="0" i="0" sz="1400" u="none" cap="none" strike="noStrike">
                <a:solidFill>
                  <a:schemeClr val="dk1"/>
                </a:solidFill>
                <a:latin typeface="Calibri"/>
                <a:ea typeface="Calibri"/>
                <a:cs typeface="Calibri"/>
                <a:sym typeface="Calibri"/>
              </a:defRPr>
            </a:lvl7pPr>
            <a:lvl8pPr indent="0" lvl="7" marL="0" marR="0" algn="l">
              <a:spcBef>
                <a:spcPts val="0"/>
              </a:spcBef>
              <a:buNone/>
              <a:defRPr b="0" i="0" sz="1400" u="none" cap="none" strike="noStrike">
                <a:solidFill>
                  <a:schemeClr val="dk1"/>
                </a:solidFill>
                <a:latin typeface="Calibri"/>
                <a:ea typeface="Calibri"/>
                <a:cs typeface="Calibri"/>
                <a:sym typeface="Calibri"/>
              </a:defRPr>
            </a:lvl8pPr>
            <a:lvl9pPr indent="0" lvl="8" marL="0" marR="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8"/>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Verdana"/>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lt1"/>
              </a:buClr>
              <a:buSzPts val="2400"/>
              <a:buChar char="•"/>
              <a:defRPr sz="2400"/>
            </a:lvl1pPr>
            <a:lvl2pPr indent="-361950" lvl="1" marL="914400" algn="l">
              <a:lnSpc>
                <a:spcPct val="90000"/>
              </a:lnSpc>
              <a:spcBef>
                <a:spcPts val="400"/>
              </a:spcBef>
              <a:spcAft>
                <a:spcPts val="0"/>
              </a:spcAft>
              <a:buClr>
                <a:schemeClr val="lt1"/>
              </a:buClr>
              <a:buSzPts val="2100"/>
              <a:buChar char="•"/>
              <a:defRPr sz="2100"/>
            </a:lvl2pPr>
            <a:lvl3pPr indent="-342900" lvl="2" marL="1371600" algn="l">
              <a:lnSpc>
                <a:spcPct val="90000"/>
              </a:lnSpc>
              <a:spcBef>
                <a:spcPts val="400"/>
              </a:spcBef>
              <a:spcAft>
                <a:spcPts val="0"/>
              </a:spcAft>
              <a:buClr>
                <a:schemeClr val="lt1"/>
              </a:buClr>
              <a:buSzPts val="1800"/>
              <a:buChar char="•"/>
              <a:defRPr sz="1800"/>
            </a:lvl3pPr>
            <a:lvl4pPr indent="-323850" lvl="3" marL="1828800" algn="l">
              <a:lnSpc>
                <a:spcPct val="90000"/>
              </a:lnSpc>
              <a:spcBef>
                <a:spcPts val="400"/>
              </a:spcBef>
              <a:spcAft>
                <a:spcPts val="0"/>
              </a:spcAft>
              <a:buClr>
                <a:schemeClr val="lt1"/>
              </a:buClr>
              <a:buSzPts val="1500"/>
              <a:buChar char="•"/>
              <a:defRPr sz="1500"/>
            </a:lvl4pPr>
            <a:lvl5pPr indent="-323850" lvl="4" marL="2286000" algn="l">
              <a:lnSpc>
                <a:spcPct val="90000"/>
              </a:lnSpc>
              <a:spcBef>
                <a:spcPts val="400"/>
              </a:spcBef>
              <a:spcAft>
                <a:spcPts val="0"/>
              </a:spcAft>
              <a:buClr>
                <a:schemeClr val="lt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8" name="Google Shape;108;p28"/>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9" name="Google Shape;109;p28"/>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8"/>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Google Shape;111;p2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algn="l">
              <a:spcBef>
                <a:spcPts val="0"/>
              </a:spcBef>
              <a:buNone/>
              <a:defRPr sz="1400">
                <a:solidFill>
                  <a:schemeClr val="dk1"/>
                </a:solidFill>
                <a:latin typeface="Calibri"/>
                <a:ea typeface="Calibri"/>
                <a:cs typeface="Calibri"/>
                <a:sym typeface="Calibri"/>
              </a:defRPr>
            </a:lvl1pPr>
            <a:lvl2pPr indent="0" lvl="1" marL="0" marR="0" algn="l">
              <a:spcBef>
                <a:spcPts val="0"/>
              </a:spcBef>
              <a:buNone/>
              <a:defRPr sz="1400">
                <a:solidFill>
                  <a:schemeClr val="dk1"/>
                </a:solidFill>
                <a:latin typeface="Calibri"/>
                <a:ea typeface="Calibri"/>
                <a:cs typeface="Calibri"/>
                <a:sym typeface="Calibri"/>
              </a:defRPr>
            </a:lvl2pPr>
            <a:lvl3pPr indent="0" lvl="2" marL="0" marR="0" algn="l">
              <a:spcBef>
                <a:spcPts val="0"/>
              </a:spcBef>
              <a:buNone/>
              <a:defRPr sz="1400">
                <a:solidFill>
                  <a:schemeClr val="dk1"/>
                </a:solidFill>
                <a:latin typeface="Calibri"/>
                <a:ea typeface="Calibri"/>
                <a:cs typeface="Calibri"/>
                <a:sym typeface="Calibri"/>
              </a:defRPr>
            </a:lvl3pPr>
            <a:lvl4pPr indent="0" lvl="3" marL="0" marR="0" algn="l">
              <a:spcBef>
                <a:spcPts val="0"/>
              </a:spcBef>
              <a:buNone/>
              <a:defRPr sz="1400">
                <a:solidFill>
                  <a:schemeClr val="dk1"/>
                </a:solidFill>
                <a:latin typeface="Calibri"/>
                <a:ea typeface="Calibri"/>
                <a:cs typeface="Calibri"/>
                <a:sym typeface="Calibri"/>
              </a:defRPr>
            </a:lvl4pPr>
            <a:lvl5pPr indent="0" lvl="4" marL="0" marR="0" algn="l">
              <a:spcBef>
                <a:spcPts val="0"/>
              </a:spcBef>
              <a:buNone/>
              <a:defRPr sz="1400">
                <a:solidFill>
                  <a:schemeClr val="dk1"/>
                </a:solidFill>
                <a:latin typeface="Calibri"/>
                <a:ea typeface="Calibri"/>
                <a:cs typeface="Calibri"/>
                <a:sym typeface="Calibri"/>
              </a:defRPr>
            </a:lvl5pPr>
            <a:lvl6pPr indent="0" lvl="5" marL="0" marR="0" algn="l">
              <a:spcBef>
                <a:spcPts val="0"/>
              </a:spcBef>
              <a:buNone/>
              <a:defRPr sz="1400">
                <a:solidFill>
                  <a:schemeClr val="dk1"/>
                </a:solidFill>
                <a:latin typeface="Calibri"/>
                <a:ea typeface="Calibri"/>
                <a:cs typeface="Calibri"/>
                <a:sym typeface="Calibri"/>
              </a:defRPr>
            </a:lvl6pPr>
            <a:lvl7pPr indent="0" lvl="6" marL="0" marR="0" algn="l">
              <a:spcBef>
                <a:spcPts val="0"/>
              </a:spcBef>
              <a:buNone/>
              <a:defRPr sz="1400">
                <a:solidFill>
                  <a:schemeClr val="dk1"/>
                </a:solidFill>
                <a:latin typeface="Calibri"/>
                <a:ea typeface="Calibri"/>
                <a:cs typeface="Calibri"/>
                <a:sym typeface="Calibri"/>
              </a:defRPr>
            </a:lvl7pPr>
            <a:lvl8pPr indent="0" lvl="7" marL="0" marR="0" algn="l">
              <a:spcBef>
                <a:spcPts val="0"/>
              </a:spcBef>
              <a:buNone/>
              <a:defRPr sz="1400">
                <a:solidFill>
                  <a:schemeClr val="dk1"/>
                </a:solidFill>
                <a:latin typeface="Calibri"/>
                <a:ea typeface="Calibri"/>
                <a:cs typeface="Calibri"/>
                <a:sym typeface="Calibri"/>
              </a:defRPr>
            </a:lvl8pPr>
            <a:lvl9pPr indent="0" lvl="8" marL="0" marR="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9"/>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5" name="Shape 115"/>
        <p:cNvGrpSpPr/>
        <p:nvPr/>
      </p:nvGrpSpPr>
      <p:grpSpPr>
        <a:xfrm>
          <a:off x="0" y="0"/>
          <a:ext cx="0" cy="0"/>
          <a:chOff x="0" y="0"/>
          <a:chExt cx="0" cy="0"/>
        </a:xfrm>
      </p:grpSpPr>
      <p:sp>
        <p:nvSpPr>
          <p:cNvPr id="116" name="Google Shape;116;p30"/>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30"/>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sp>
        <p:nvSpPr>
          <p:cNvPr id="119" name="Google Shape;119;p31"/>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0" name="Google Shape;120;p31"/>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algn="ctr">
              <a:lnSpc>
                <a:spcPct val="100000"/>
              </a:lnSpc>
              <a:spcBef>
                <a:spcPts val="800"/>
              </a:spcBef>
              <a:spcAft>
                <a:spcPts val="0"/>
              </a:spcAft>
              <a:buSzPts val="2800"/>
              <a:buNone/>
              <a:defRPr sz="2800"/>
            </a:lvl1pPr>
            <a:lvl2pPr lvl="1" algn="ctr">
              <a:lnSpc>
                <a:spcPct val="100000"/>
              </a:lnSpc>
              <a:spcBef>
                <a:spcPts val="400"/>
              </a:spcBef>
              <a:spcAft>
                <a:spcPts val="0"/>
              </a:spcAft>
              <a:buSzPts val="2800"/>
              <a:buNone/>
              <a:defRPr sz="2800"/>
            </a:lvl2pPr>
            <a:lvl3pPr lvl="2" algn="ctr">
              <a:lnSpc>
                <a:spcPct val="100000"/>
              </a:lnSpc>
              <a:spcBef>
                <a:spcPts val="400"/>
              </a:spcBef>
              <a:spcAft>
                <a:spcPts val="0"/>
              </a:spcAft>
              <a:buSzPts val="2800"/>
              <a:buNone/>
              <a:defRPr sz="2800"/>
            </a:lvl3pPr>
            <a:lvl4pPr lvl="3" algn="ctr">
              <a:lnSpc>
                <a:spcPct val="100000"/>
              </a:lnSpc>
              <a:spcBef>
                <a:spcPts val="400"/>
              </a:spcBef>
              <a:spcAft>
                <a:spcPts val="0"/>
              </a:spcAft>
              <a:buSzPts val="2800"/>
              <a:buNone/>
              <a:defRPr sz="2800"/>
            </a:lvl4pPr>
            <a:lvl5pPr lvl="4" algn="ctr">
              <a:lnSpc>
                <a:spcPct val="100000"/>
              </a:lnSpc>
              <a:spcBef>
                <a:spcPts val="400"/>
              </a:spcBef>
              <a:spcAft>
                <a:spcPts val="0"/>
              </a:spcAft>
              <a:buSzPts val="2800"/>
              <a:buNone/>
              <a:defRPr sz="2800"/>
            </a:lvl5pPr>
            <a:lvl6pPr lvl="5" algn="ctr">
              <a:lnSpc>
                <a:spcPct val="100000"/>
              </a:lnSpc>
              <a:spcBef>
                <a:spcPts val="400"/>
              </a:spcBef>
              <a:spcAft>
                <a:spcPts val="0"/>
              </a:spcAft>
              <a:buSzPts val="2800"/>
              <a:buNone/>
              <a:defRPr sz="2800"/>
            </a:lvl6pPr>
            <a:lvl7pPr lvl="6" algn="ctr">
              <a:lnSpc>
                <a:spcPct val="100000"/>
              </a:lnSpc>
              <a:spcBef>
                <a:spcPts val="400"/>
              </a:spcBef>
              <a:spcAft>
                <a:spcPts val="0"/>
              </a:spcAft>
              <a:buSzPts val="2800"/>
              <a:buNone/>
              <a:defRPr sz="2800"/>
            </a:lvl7pPr>
            <a:lvl8pPr lvl="7" algn="ctr">
              <a:lnSpc>
                <a:spcPct val="100000"/>
              </a:lnSpc>
              <a:spcBef>
                <a:spcPts val="400"/>
              </a:spcBef>
              <a:spcAft>
                <a:spcPts val="0"/>
              </a:spcAft>
              <a:buSzPts val="2800"/>
              <a:buNone/>
              <a:defRPr sz="2800"/>
            </a:lvl8pPr>
            <a:lvl9pPr lvl="8" algn="ctr">
              <a:lnSpc>
                <a:spcPct val="100000"/>
              </a:lnSpc>
              <a:spcBef>
                <a:spcPts val="400"/>
              </a:spcBef>
              <a:spcAft>
                <a:spcPts val="0"/>
              </a:spcAft>
              <a:buSzPts val="2800"/>
              <a:buNone/>
              <a:defRPr sz="2800"/>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33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 name="Google Shape;124;p32"/>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a:spcBef>
                <a:spcPts val="800"/>
              </a:spcBef>
              <a:spcAft>
                <a:spcPts val="0"/>
              </a:spcAft>
              <a:buSzPts val="2100"/>
              <a:buChar char="•"/>
              <a:defRPr/>
            </a:lvl1pPr>
            <a:lvl2pPr indent="-342900" lvl="1" marL="914400">
              <a:spcBef>
                <a:spcPts val="400"/>
              </a:spcBef>
              <a:spcAft>
                <a:spcPts val="0"/>
              </a:spcAft>
              <a:buSzPts val="1800"/>
              <a:buChar char="•"/>
              <a:defRPr/>
            </a:lvl2pPr>
            <a:lvl3pPr indent="-323850" lvl="2" marL="1371600">
              <a:spcBef>
                <a:spcPts val="400"/>
              </a:spcBef>
              <a:spcAft>
                <a:spcPts val="0"/>
              </a:spcAft>
              <a:buSzPts val="15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4 1">
  <p:cSld name="Page Break 4">
    <p:spTree>
      <p:nvGrpSpPr>
        <p:cNvPr id="126" name="Shape 126"/>
        <p:cNvGrpSpPr/>
        <p:nvPr/>
      </p:nvGrpSpPr>
      <p:grpSpPr>
        <a:xfrm>
          <a:off x="0" y="0"/>
          <a:ext cx="0" cy="0"/>
          <a:chOff x="0" y="0"/>
          <a:chExt cx="0" cy="0"/>
        </a:xfrm>
      </p:grpSpPr>
      <p:sp>
        <p:nvSpPr>
          <p:cNvPr id="127" name="Google Shape;127;p33"/>
          <p:cNvSpPr txBox="1"/>
          <p:nvPr>
            <p:ph type="title"/>
          </p:nvPr>
        </p:nvSpPr>
        <p:spPr>
          <a:xfrm>
            <a:off x="91000" y="1340650"/>
            <a:ext cx="35826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AA802E"/>
              </a:buClr>
              <a:buSzPts val="3000"/>
              <a:buNone/>
              <a:defRPr b="1" sz="3000">
                <a:solidFill>
                  <a:srgbClr val="AA802E"/>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33"/>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A9FFD7"/>
              </a:buClr>
              <a:buSzPts val="1400"/>
              <a:buNone/>
              <a:defRPr b="1" i="0" sz="1400" u="none" cap="none" strike="noStrike">
                <a:solidFill>
                  <a:srgbClr val="A9FFD7"/>
                </a:solidFill>
              </a:defRPr>
            </a:lvl1pPr>
            <a:lvl2pPr lvl="1" algn="l">
              <a:lnSpc>
                <a:spcPct val="100000"/>
              </a:lnSpc>
              <a:spcBef>
                <a:spcPts val="0"/>
              </a:spcBef>
              <a:spcAft>
                <a:spcPts val="0"/>
              </a:spcAft>
              <a:buSzPts val="1100"/>
              <a:buFont typeface="Montserrat"/>
              <a:buNone/>
              <a:defRPr sz="1400">
                <a:latin typeface="Montserrat"/>
                <a:ea typeface="Montserrat"/>
                <a:cs typeface="Montserrat"/>
                <a:sym typeface="Montserrat"/>
              </a:defRPr>
            </a:lvl2pPr>
            <a:lvl3pPr lvl="2" algn="l">
              <a:lnSpc>
                <a:spcPct val="100000"/>
              </a:lnSpc>
              <a:spcBef>
                <a:spcPts val="0"/>
              </a:spcBef>
              <a:spcAft>
                <a:spcPts val="0"/>
              </a:spcAft>
              <a:buSzPts val="1100"/>
              <a:buFont typeface="Montserrat"/>
              <a:buNone/>
              <a:defRPr sz="1400">
                <a:latin typeface="Montserrat"/>
                <a:ea typeface="Montserrat"/>
                <a:cs typeface="Montserrat"/>
                <a:sym typeface="Montserrat"/>
              </a:defRPr>
            </a:lvl3pPr>
            <a:lvl4pPr lvl="3" algn="l">
              <a:lnSpc>
                <a:spcPct val="100000"/>
              </a:lnSpc>
              <a:spcBef>
                <a:spcPts val="0"/>
              </a:spcBef>
              <a:spcAft>
                <a:spcPts val="0"/>
              </a:spcAft>
              <a:buSzPts val="1100"/>
              <a:buFont typeface="Montserrat"/>
              <a:buNone/>
              <a:defRPr sz="1400">
                <a:latin typeface="Montserrat"/>
                <a:ea typeface="Montserrat"/>
                <a:cs typeface="Montserrat"/>
                <a:sym typeface="Montserrat"/>
              </a:defRPr>
            </a:lvl4pPr>
            <a:lvl5pPr lvl="4" algn="l">
              <a:lnSpc>
                <a:spcPct val="100000"/>
              </a:lnSpc>
              <a:spcBef>
                <a:spcPts val="0"/>
              </a:spcBef>
              <a:spcAft>
                <a:spcPts val="0"/>
              </a:spcAft>
              <a:buSzPts val="1100"/>
              <a:buFont typeface="Montserrat"/>
              <a:buNone/>
              <a:defRPr sz="1400">
                <a:latin typeface="Montserrat"/>
                <a:ea typeface="Montserrat"/>
                <a:cs typeface="Montserrat"/>
                <a:sym typeface="Montserrat"/>
              </a:defRPr>
            </a:lvl5pPr>
            <a:lvl6pPr lvl="5" algn="l">
              <a:lnSpc>
                <a:spcPct val="100000"/>
              </a:lnSpc>
              <a:spcBef>
                <a:spcPts val="0"/>
              </a:spcBef>
              <a:spcAft>
                <a:spcPts val="0"/>
              </a:spcAft>
              <a:buSzPts val="1100"/>
              <a:buFont typeface="Montserrat"/>
              <a:buNone/>
              <a:defRPr sz="1400">
                <a:latin typeface="Montserrat"/>
                <a:ea typeface="Montserrat"/>
                <a:cs typeface="Montserrat"/>
                <a:sym typeface="Montserrat"/>
              </a:defRPr>
            </a:lvl6pPr>
            <a:lvl7pPr lvl="6" algn="l">
              <a:lnSpc>
                <a:spcPct val="100000"/>
              </a:lnSpc>
              <a:spcBef>
                <a:spcPts val="0"/>
              </a:spcBef>
              <a:spcAft>
                <a:spcPts val="0"/>
              </a:spcAft>
              <a:buSzPts val="1100"/>
              <a:buFont typeface="Montserrat"/>
              <a:buNone/>
              <a:defRPr sz="1400">
                <a:latin typeface="Montserrat"/>
                <a:ea typeface="Montserrat"/>
                <a:cs typeface="Montserrat"/>
                <a:sym typeface="Montserrat"/>
              </a:defRPr>
            </a:lvl7pPr>
            <a:lvl8pPr lvl="7" algn="l">
              <a:lnSpc>
                <a:spcPct val="100000"/>
              </a:lnSpc>
              <a:spcBef>
                <a:spcPts val="0"/>
              </a:spcBef>
              <a:spcAft>
                <a:spcPts val="0"/>
              </a:spcAft>
              <a:buSzPts val="1100"/>
              <a:buFont typeface="Montserrat"/>
              <a:buNone/>
              <a:defRPr sz="1400">
                <a:latin typeface="Montserrat"/>
                <a:ea typeface="Montserrat"/>
                <a:cs typeface="Montserrat"/>
                <a:sym typeface="Montserrat"/>
              </a:defRPr>
            </a:lvl8pPr>
            <a:lvl9pPr lvl="8" algn="l">
              <a:lnSpc>
                <a:spcPct val="100000"/>
              </a:lnSpc>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sitting at a desk with a computer&#10;&#10;Description automatically generated" id="129" name="Google Shape;129;p33"/>
          <p:cNvPicPr preferRelativeResize="0"/>
          <p:nvPr/>
        </p:nvPicPr>
        <p:blipFill rotWithShape="1">
          <a:blip r:embed="rId2">
            <a:alphaModFix/>
          </a:blip>
          <a:srcRect b="0" l="1361" r="0" t="0"/>
          <a:stretch/>
        </p:blipFill>
        <p:spPr>
          <a:xfrm>
            <a:off x="4026789" y="342900"/>
            <a:ext cx="6617570" cy="4478236"/>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5 1">
  <p:cSld name="Page Break 5">
    <p:spTree>
      <p:nvGrpSpPr>
        <p:cNvPr id="130" name="Shape 130"/>
        <p:cNvGrpSpPr/>
        <p:nvPr/>
      </p:nvGrpSpPr>
      <p:grpSpPr>
        <a:xfrm>
          <a:off x="0" y="0"/>
          <a:ext cx="0" cy="0"/>
          <a:chOff x="0" y="0"/>
          <a:chExt cx="0" cy="0"/>
        </a:xfrm>
      </p:grpSpPr>
      <p:sp>
        <p:nvSpPr>
          <p:cNvPr id="131" name="Google Shape;131;p34"/>
          <p:cNvSpPr txBox="1"/>
          <p:nvPr>
            <p:ph type="title"/>
          </p:nvPr>
        </p:nvSpPr>
        <p:spPr>
          <a:xfrm>
            <a:off x="91000" y="1340650"/>
            <a:ext cx="35826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AA802E"/>
              </a:buClr>
              <a:buSzPts val="3000"/>
              <a:buNone/>
              <a:defRPr b="1" sz="3000">
                <a:solidFill>
                  <a:srgbClr val="AA802E"/>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34"/>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A9FFD7"/>
              </a:buClr>
              <a:buSzPts val="1400"/>
              <a:buNone/>
              <a:defRPr b="1" i="0" sz="1400" u="none" cap="none" strike="noStrike">
                <a:solidFill>
                  <a:srgbClr val="A9FFD7"/>
                </a:solidFill>
              </a:defRPr>
            </a:lvl1pPr>
            <a:lvl2pPr lvl="1" algn="l">
              <a:lnSpc>
                <a:spcPct val="100000"/>
              </a:lnSpc>
              <a:spcBef>
                <a:spcPts val="0"/>
              </a:spcBef>
              <a:spcAft>
                <a:spcPts val="0"/>
              </a:spcAft>
              <a:buSzPts val="1100"/>
              <a:buFont typeface="Montserrat"/>
              <a:buNone/>
              <a:defRPr sz="1400">
                <a:latin typeface="Montserrat"/>
                <a:ea typeface="Montserrat"/>
                <a:cs typeface="Montserrat"/>
                <a:sym typeface="Montserrat"/>
              </a:defRPr>
            </a:lvl2pPr>
            <a:lvl3pPr lvl="2" algn="l">
              <a:lnSpc>
                <a:spcPct val="100000"/>
              </a:lnSpc>
              <a:spcBef>
                <a:spcPts val="0"/>
              </a:spcBef>
              <a:spcAft>
                <a:spcPts val="0"/>
              </a:spcAft>
              <a:buSzPts val="1100"/>
              <a:buFont typeface="Montserrat"/>
              <a:buNone/>
              <a:defRPr sz="1400">
                <a:latin typeface="Montserrat"/>
                <a:ea typeface="Montserrat"/>
                <a:cs typeface="Montserrat"/>
                <a:sym typeface="Montserrat"/>
              </a:defRPr>
            </a:lvl3pPr>
            <a:lvl4pPr lvl="3" algn="l">
              <a:lnSpc>
                <a:spcPct val="100000"/>
              </a:lnSpc>
              <a:spcBef>
                <a:spcPts val="0"/>
              </a:spcBef>
              <a:spcAft>
                <a:spcPts val="0"/>
              </a:spcAft>
              <a:buSzPts val="1100"/>
              <a:buFont typeface="Montserrat"/>
              <a:buNone/>
              <a:defRPr sz="1400">
                <a:latin typeface="Montserrat"/>
                <a:ea typeface="Montserrat"/>
                <a:cs typeface="Montserrat"/>
                <a:sym typeface="Montserrat"/>
              </a:defRPr>
            </a:lvl4pPr>
            <a:lvl5pPr lvl="4" algn="l">
              <a:lnSpc>
                <a:spcPct val="100000"/>
              </a:lnSpc>
              <a:spcBef>
                <a:spcPts val="0"/>
              </a:spcBef>
              <a:spcAft>
                <a:spcPts val="0"/>
              </a:spcAft>
              <a:buSzPts val="1100"/>
              <a:buFont typeface="Montserrat"/>
              <a:buNone/>
              <a:defRPr sz="1400">
                <a:latin typeface="Montserrat"/>
                <a:ea typeface="Montserrat"/>
                <a:cs typeface="Montserrat"/>
                <a:sym typeface="Montserrat"/>
              </a:defRPr>
            </a:lvl5pPr>
            <a:lvl6pPr lvl="5" algn="l">
              <a:lnSpc>
                <a:spcPct val="100000"/>
              </a:lnSpc>
              <a:spcBef>
                <a:spcPts val="0"/>
              </a:spcBef>
              <a:spcAft>
                <a:spcPts val="0"/>
              </a:spcAft>
              <a:buSzPts val="1100"/>
              <a:buFont typeface="Montserrat"/>
              <a:buNone/>
              <a:defRPr sz="1400">
                <a:latin typeface="Montserrat"/>
                <a:ea typeface="Montserrat"/>
                <a:cs typeface="Montserrat"/>
                <a:sym typeface="Montserrat"/>
              </a:defRPr>
            </a:lvl6pPr>
            <a:lvl7pPr lvl="6" algn="l">
              <a:lnSpc>
                <a:spcPct val="100000"/>
              </a:lnSpc>
              <a:spcBef>
                <a:spcPts val="0"/>
              </a:spcBef>
              <a:spcAft>
                <a:spcPts val="0"/>
              </a:spcAft>
              <a:buSzPts val="1100"/>
              <a:buFont typeface="Montserrat"/>
              <a:buNone/>
              <a:defRPr sz="1400">
                <a:latin typeface="Montserrat"/>
                <a:ea typeface="Montserrat"/>
                <a:cs typeface="Montserrat"/>
                <a:sym typeface="Montserrat"/>
              </a:defRPr>
            </a:lvl7pPr>
            <a:lvl8pPr lvl="7" algn="l">
              <a:lnSpc>
                <a:spcPct val="100000"/>
              </a:lnSpc>
              <a:spcBef>
                <a:spcPts val="0"/>
              </a:spcBef>
              <a:spcAft>
                <a:spcPts val="0"/>
              </a:spcAft>
              <a:buSzPts val="1100"/>
              <a:buFont typeface="Montserrat"/>
              <a:buNone/>
              <a:defRPr sz="1400">
                <a:latin typeface="Montserrat"/>
                <a:ea typeface="Montserrat"/>
                <a:cs typeface="Montserrat"/>
                <a:sym typeface="Montserrat"/>
              </a:defRPr>
            </a:lvl8pPr>
            <a:lvl9pPr lvl="8" algn="l">
              <a:lnSpc>
                <a:spcPct val="100000"/>
              </a:lnSpc>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laughing at a computer&#10;&#10;Description automatically generated" id="133" name="Google Shape;133;p34"/>
          <p:cNvPicPr preferRelativeResize="0"/>
          <p:nvPr/>
        </p:nvPicPr>
        <p:blipFill rotWithShape="1">
          <a:blip r:embed="rId2">
            <a:alphaModFix/>
          </a:blip>
          <a:srcRect b="0" l="6289" r="2285" t="0"/>
          <a:stretch/>
        </p:blipFill>
        <p:spPr>
          <a:xfrm>
            <a:off x="4414707" y="0"/>
            <a:ext cx="6209661" cy="4533613"/>
          </a:xfrm>
          <a:custGeom>
            <a:rect b="b" l="l" r="r" t="t"/>
            <a:pathLst>
              <a:path extrusionOk="0" h="6044817" w="8279548">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3 1">
  <p:cSld name="Page Break 3">
    <p:spTree>
      <p:nvGrpSpPr>
        <p:cNvPr id="134" name="Shape 134"/>
        <p:cNvGrpSpPr/>
        <p:nvPr/>
      </p:nvGrpSpPr>
      <p:grpSpPr>
        <a:xfrm>
          <a:off x="0" y="0"/>
          <a:ext cx="0" cy="0"/>
          <a:chOff x="0" y="0"/>
          <a:chExt cx="0" cy="0"/>
        </a:xfrm>
      </p:grpSpPr>
      <p:sp>
        <p:nvSpPr>
          <p:cNvPr id="135" name="Google Shape;135;p35"/>
          <p:cNvSpPr txBox="1"/>
          <p:nvPr>
            <p:ph type="title"/>
          </p:nvPr>
        </p:nvSpPr>
        <p:spPr>
          <a:xfrm>
            <a:off x="91000" y="1340650"/>
            <a:ext cx="35826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AA802E"/>
              </a:buClr>
              <a:buSzPts val="3000"/>
              <a:buNone/>
              <a:defRPr b="1" sz="3000">
                <a:solidFill>
                  <a:srgbClr val="AA802E"/>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35"/>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A9FFD7"/>
              </a:buClr>
              <a:buSzPts val="1400"/>
              <a:buNone/>
              <a:defRPr b="1" i="0" sz="1400" u="none" cap="none" strike="noStrike">
                <a:solidFill>
                  <a:srgbClr val="A9FFD7"/>
                </a:solidFill>
              </a:defRPr>
            </a:lvl1pPr>
            <a:lvl2pPr lvl="1" algn="l">
              <a:lnSpc>
                <a:spcPct val="100000"/>
              </a:lnSpc>
              <a:spcBef>
                <a:spcPts val="0"/>
              </a:spcBef>
              <a:spcAft>
                <a:spcPts val="0"/>
              </a:spcAft>
              <a:buSzPts val="1100"/>
              <a:buFont typeface="Montserrat"/>
              <a:buNone/>
              <a:defRPr sz="1400">
                <a:latin typeface="Montserrat"/>
                <a:ea typeface="Montserrat"/>
                <a:cs typeface="Montserrat"/>
                <a:sym typeface="Montserrat"/>
              </a:defRPr>
            </a:lvl2pPr>
            <a:lvl3pPr lvl="2" algn="l">
              <a:lnSpc>
                <a:spcPct val="100000"/>
              </a:lnSpc>
              <a:spcBef>
                <a:spcPts val="0"/>
              </a:spcBef>
              <a:spcAft>
                <a:spcPts val="0"/>
              </a:spcAft>
              <a:buSzPts val="1100"/>
              <a:buFont typeface="Montserrat"/>
              <a:buNone/>
              <a:defRPr sz="1400">
                <a:latin typeface="Montserrat"/>
                <a:ea typeface="Montserrat"/>
                <a:cs typeface="Montserrat"/>
                <a:sym typeface="Montserrat"/>
              </a:defRPr>
            </a:lvl3pPr>
            <a:lvl4pPr lvl="3" algn="l">
              <a:lnSpc>
                <a:spcPct val="100000"/>
              </a:lnSpc>
              <a:spcBef>
                <a:spcPts val="0"/>
              </a:spcBef>
              <a:spcAft>
                <a:spcPts val="0"/>
              </a:spcAft>
              <a:buSzPts val="1100"/>
              <a:buFont typeface="Montserrat"/>
              <a:buNone/>
              <a:defRPr sz="1400">
                <a:latin typeface="Montserrat"/>
                <a:ea typeface="Montserrat"/>
                <a:cs typeface="Montserrat"/>
                <a:sym typeface="Montserrat"/>
              </a:defRPr>
            </a:lvl4pPr>
            <a:lvl5pPr lvl="4" algn="l">
              <a:lnSpc>
                <a:spcPct val="100000"/>
              </a:lnSpc>
              <a:spcBef>
                <a:spcPts val="0"/>
              </a:spcBef>
              <a:spcAft>
                <a:spcPts val="0"/>
              </a:spcAft>
              <a:buSzPts val="1100"/>
              <a:buFont typeface="Montserrat"/>
              <a:buNone/>
              <a:defRPr sz="1400">
                <a:latin typeface="Montserrat"/>
                <a:ea typeface="Montserrat"/>
                <a:cs typeface="Montserrat"/>
                <a:sym typeface="Montserrat"/>
              </a:defRPr>
            </a:lvl5pPr>
            <a:lvl6pPr lvl="5" algn="l">
              <a:lnSpc>
                <a:spcPct val="100000"/>
              </a:lnSpc>
              <a:spcBef>
                <a:spcPts val="0"/>
              </a:spcBef>
              <a:spcAft>
                <a:spcPts val="0"/>
              </a:spcAft>
              <a:buSzPts val="1100"/>
              <a:buFont typeface="Montserrat"/>
              <a:buNone/>
              <a:defRPr sz="1400">
                <a:latin typeface="Montserrat"/>
                <a:ea typeface="Montserrat"/>
                <a:cs typeface="Montserrat"/>
                <a:sym typeface="Montserrat"/>
              </a:defRPr>
            </a:lvl6pPr>
            <a:lvl7pPr lvl="6" algn="l">
              <a:lnSpc>
                <a:spcPct val="100000"/>
              </a:lnSpc>
              <a:spcBef>
                <a:spcPts val="0"/>
              </a:spcBef>
              <a:spcAft>
                <a:spcPts val="0"/>
              </a:spcAft>
              <a:buSzPts val="1100"/>
              <a:buFont typeface="Montserrat"/>
              <a:buNone/>
              <a:defRPr sz="1400">
                <a:latin typeface="Montserrat"/>
                <a:ea typeface="Montserrat"/>
                <a:cs typeface="Montserrat"/>
                <a:sym typeface="Montserrat"/>
              </a:defRPr>
            </a:lvl7pPr>
            <a:lvl8pPr lvl="7" algn="l">
              <a:lnSpc>
                <a:spcPct val="100000"/>
              </a:lnSpc>
              <a:spcBef>
                <a:spcPts val="0"/>
              </a:spcBef>
              <a:spcAft>
                <a:spcPts val="0"/>
              </a:spcAft>
              <a:buSzPts val="1100"/>
              <a:buFont typeface="Montserrat"/>
              <a:buNone/>
              <a:defRPr sz="1400">
                <a:latin typeface="Montserrat"/>
                <a:ea typeface="Montserrat"/>
                <a:cs typeface="Montserrat"/>
                <a:sym typeface="Montserrat"/>
              </a:defRPr>
            </a:lvl8pPr>
            <a:lvl9pPr lvl="8" algn="l">
              <a:lnSpc>
                <a:spcPct val="100000"/>
              </a:lnSpc>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group of people looking at a computer screen&#10;&#10;Description automatically generated" id="137" name="Google Shape;137;p35"/>
          <p:cNvPicPr preferRelativeResize="0"/>
          <p:nvPr/>
        </p:nvPicPr>
        <p:blipFill rotWithShape="1">
          <a:blip r:embed="rId2">
            <a:alphaModFix/>
          </a:blip>
          <a:srcRect b="0" l="0" r="0" t="7278"/>
          <a:stretch/>
        </p:blipFill>
        <p:spPr>
          <a:xfrm>
            <a:off x="3277975" y="248525"/>
            <a:ext cx="6566598" cy="4251186"/>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1.png"/><Relationship Id="rId2" Type="http://schemas.openxmlformats.org/officeDocument/2006/relationships/image" Target="../media/image1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25" Type="http://schemas.openxmlformats.org/officeDocument/2006/relationships/theme" Target="../theme/theme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lt1"/>
              </a:buClr>
              <a:buSzPts val="3300"/>
              <a:buFont typeface="Montserrat"/>
              <a:buNone/>
              <a:defRPr i="0" sz="3300" u="none" cap="none" strike="noStrike">
                <a:solidFill>
                  <a:schemeClr val="lt1"/>
                </a:solidFill>
                <a:latin typeface="Montserrat"/>
                <a:ea typeface="Montserrat"/>
                <a:cs typeface="Montserrat"/>
                <a:sym typeface="Montserra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lt1"/>
              </a:buClr>
              <a:buSzPts val="2100"/>
              <a:buFont typeface="Montserrat"/>
              <a:buChar char="•"/>
              <a:defRPr i="0" sz="2100" u="none" cap="none" strike="noStrike">
                <a:solidFill>
                  <a:schemeClr val="lt1"/>
                </a:solidFill>
                <a:latin typeface="Montserrat"/>
                <a:ea typeface="Montserrat"/>
                <a:cs typeface="Montserrat"/>
                <a:sym typeface="Montserrat"/>
              </a:defRPr>
            </a:lvl1pPr>
            <a:lvl2pPr indent="-342900" lvl="1" marL="914400" marR="0" algn="l">
              <a:lnSpc>
                <a:spcPct val="90000"/>
              </a:lnSpc>
              <a:spcBef>
                <a:spcPts val="400"/>
              </a:spcBef>
              <a:spcAft>
                <a:spcPts val="0"/>
              </a:spcAft>
              <a:buClr>
                <a:schemeClr val="lt1"/>
              </a:buClr>
              <a:buSzPts val="1800"/>
              <a:buFont typeface="Montserrat"/>
              <a:buChar char="•"/>
              <a:defRPr i="0" sz="1800" u="none" cap="none" strike="noStrike">
                <a:solidFill>
                  <a:schemeClr val="lt1"/>
                </a:solidFill>
                <a:latin typeface="Montserrat"/>
                <a:ea typeface="Montserrat"/>
                <a:cs typeface="Montserrat"/>
                <a:sym typeface="Montserrat"/>
              </a:defRPr>
            </a:lvl2pPr>
            <a:lvl3pPr indent="-323850" lvl="2" marL="1371600" marR="0" algn="l">
              <a:lnSpc>
                <a:spcPct val="90000"/>
              </a:lnSpc>
              <a:spcBef>
                <a:spcPts val="400"/>
              </a:spcBef>
              <a:spcAft>
                <a:spcPts val="0"/>
              </a:spcAft>
              <a:buClr>
                <a:schemeClr val="lt1"/>
              </a:buClr>
              <a:buSzPts val="1500"/>
              <a:buFont typeface="Montserrat"/>
              <a:buChar char="•"/>
              <a:defRPr i="0" sz="1500" u="none" cap="none" strike="noStrike">
                <a:solidFill>
                  <a:schemeClr val="lt1"/>
                </a:solidFill>
                <a:latin typeface="Montserrat"/>
                <a:ea typeface="Montserrat"/>
                <a:cs typeface="Montserrat"/>
                <a:sym typeface="Montserrat"/>
              </a:defRPr>
            </a:lvl3pPr>
            <a:lvl4pPr indent="-317500" lvl="3" marL="1828800" marR="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4pPr>
            <a:lvl5pPr indent="-317500" lvl="4" marL="2286000" marR="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5pPr>
            <a:lvl6pPr indent="-317500" lvl="5" marL="2743200" marR="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6pPr>
            <a:lvl7pPr indent="-317500" lvl="6" marL="3200400" marR="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7pPr>
            <a:lvl8pPr indent="-317500" lvl="7" marL="3657600" marR="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8pPr>
            <a:lvl9pPr indent="-317500" lvl="8" marL="4114800" marR="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9pPr>
          </a:lstStyle>
          <a:p/>
        </p:txBody>
      </p:sp>
      <p:pic>
        <p:nvPicPr>
          <p:cNvPr descr="A white text on a black background&#10;&#10;Description automatically generated" id="53" name="Google Shape;53;p13"/>
          <p:cNvPicPr preferRelativeResize="0"/>
          <p:nvPr/>
        </p:nvPicPr>
        <p:blipFill rotWithShape="1">
          <a:blip r:embed="rId2">
            <a:alphaModFix/>
          </a:blip>
          <a:srcRect b="0" l="0" r="0" t="0"/>
          <a:stretch/>
        </p:blipFill>
        <p:spPr>
          <a:xfrm>
            <a:off x="231961" y="4686563"/>
            <a:ext cx="1550864" cy="3041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docs.google.com/forms/d/e/1FAIpQLSfinZucong3m3hMNmi0CEvQLeVl8m8AmUqR4KOJ7OLQhfKhFQ/viewform?usp=sf_link" TargetMode="External"/><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www.hyperiondev.com/support" TargetMode="External"/><Relationship Id="rId5" Type="http://schemas.openxmlformats.org/officeDocument/2006/relationships/hyperlink" Target="https://hyperionde.wufoo.com/forms/zsgv4m40ui4i0g/" TargetMode="External"/><Relationship Id="rId6" Type="http://schemas.openxmlformats.org/officeDocument/2006/relationships/hyperlink" Target="https://github.com/skills-cogrammar/C9-Lecture-Backpack" TargetMode="External"/><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grpSp>
        <p:nvGrpSpPr>
          <p:cNvPr id="142" name="Google Shape;142;p36"/>
          <p:cNvGrpSpPr/>
          <p:nvPr/>
        </p:nvGrpSpPr>
        <p:grpSpPr>
          <a:xfrm>
            <a:off x="2500" y="240725"/>
            <a:ext cx="8892900" cy="3521125"/>
            <a:chOff x="2500" y="-64075"/>
            <a:chExt cx="8892900" cy="3521125"/>
          </a:xfrm>
        </p:grpSpPr>
        <p:sp>
          <p:nvSpPr>
            <p:cNvPr id="143" name="Google Shape;143;p36"/>
            <p:cNvSpPr txBox="1"/>
            <p:nvPr/>
          </p:nvSpPr>
          <p:spPr>
            <a:xfrm>
              <a:off x="2500" y="-64075"/>
              <a:ext cx="8892900" cy="2031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800">
                  <a:solidFill>
                    <a:srgbClr val="AA802E"/>
                  </a:solidFill>
                  <a:latin typeface="Montserrat"/>
                  <a:ea typeface="Montserrat"/>
                  <a:cs typeface="Montserrat"/>
                  <a:sym typeface="Montserrat"/>
                </a:rPr>
                <a:t>Welcome to the </a:t>
              </a:r>
              <a:endParaRPr b="1" sz="3800">
                <a:solidFill>
                  <a:srgbClr val="AA802E"/>
                </a:solidFill>
                <a:latin typeface="Montserrat"/>
                <a:ea typeface="Montserrat"/>
                <a:cs typeface="Montserrat"/>
                <a:sym typeface="Montserrat"/>
              </a:endParaRPr>
            </a:p>
            <a:p>
              <a:pPr indent="0" lvl="0" marL="0" rtl="0" algn="ctr">
                <a:spcBef>
                  <a:spcPts val="0"/>
                </a:spcBef>
                <a:spcAft>
                  <a:spcPts val="0"/>
                </a:spcAft>
                <a:buNone/>
              </a:pPr>
              <a:r>
                <a:t/>
              </a:r>
              <a:endParaRPr b="1" sz="3800">
                <a:solidFill>
                  <a:srgbClr val="AA802E"/>
                </a:solidFill>
                <a:latin typeface="Montserrat"/>
                <a:ea typeface="Montserrat"/>
                <a:cs typeface="Montserrat"/>
                <a:sym typeface="Montserrat"/>
              </a:endParaRPr>
            </a:p>
            <a:p>
              <a:pPr indent="0" lvl="0" marL="0" rtl="0" algn="ctr">
                <a:spcBef>
                  <a:spcPts val="0"/>
                </a:spcBef>
                <a:spcAft>
                  <a:spcPts val="0"/>
                </a:spcAft>
                <a:buNone/>
              </a:pPr>
              <a:r>
                <a:t/>
              </a:r>
              <a:endParaRPr b="1" sz="1700">
                <a:solidFill>
                  <a:srgbClr val="AA802E"/>
                </a:solidFill>
                <a:latin typeface="Montserrat"/>
                <a:ea typeface="Montserrat"/>
                <a:cs typeface="Montserrat"/>
                <a:sym typeface="Montserrat"/>
              </a:endParaRPr>
            </a:p>
            <a:p>
              <a:pPr indent="0" lvl="0" marL="0" rtl="0" algn="ctr">
                <a:spcBef>
                  <a:spcPts val="0"/>
                </a:spcBef>
                <a:spcAft>
                  <a:spcPts val="0"/>
                </a:spcAft>
                <a:buNone/>
              </a:pPr>
              <a:r>
                <a:rPr b="1" lang="en-GB" sz="3000">
                  <a:solidFill>
                    <a:srgbClr val="AA802E"/>
                  </a:solidFill>
                  <a:latin typeface="Montserrat"/>
                  <a:ea typeface="Montserrat"/>
                  <a:cs typeface="Montserrat"/>
                  <a:sym typeface="Montserrat"/>
                </a:rPr>
                <a:t>Ciphers</a:t>
              </a:r>
              <a:endParaRPr b="1" sz="3000">
                <a:solidFill>
                  <a:srgbClr val="AA802E"/>
                </a:solidFill>
                <a:latin typeface="Montserrat"/>
                <a:ea typeface="Montserrat"/>
                <a:cs typeface="Montserrat"/>
                <a:sym typeface="Montserrat"/>
              </a:endParaRPr>
            </a:p>
          </p:txBody>
        </p:sp>
        <p:sp>
          <p:nvSpPr>
            <p:cNvPr id="144" name="Google Shape;144;p36"/>
            <p:cNvSpPr txBox="1"/>
            <p:nvPr/>
          </p:nvSpPr>
          <p:spPr>
            <a:xfrm>
              <a:off x="349000" y="3047550"/>
              <a:ext cx="8199900" cy="4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1500"/>
                </a:spcAft>
                <a:buNone/>
              </a:pPr>
              <a:r>
                <a:rPr b="1" lang="en-GB" sz="1900">
                  <a:solidFill>
                    <a:schemeClr val="lt1"/>
                  </a:solidFill>
                  <a:latin typeface="Montserrat"/>
                  <a:ea typeface="Montserrat"/>
                  <a:cs typeface="Montserrat"/>
                  <a:sym typeface="Montserrat"/>
                </a:rPr>
                <a:t>Questions? Drop them in the chat. We'll have dedicated moderators answering questions.</a:t>
              </a:r>
              <a:endParaRPr b="1" sz="2800">
                <a:solidFill>
                  <a:schemeClr val="lt1"/>
                </a:solidFill>
                <a:latin typeface="Montserrat"/>
                <a:ea typeface="Montserrat"/>
                <a:cs typeface="Montserrat"/>
                <a:sym typeface="Montserrat"/>
              </a:endParaRPr>
            </a:p>
          </p:txBody>
        </p:sp>
        <p:pic>
          <p:nvPicPr>
            <p:cNvPr id="145" name="Google Shape;145;p36"/>
            <p:cNvPicPr preferRelativeResize="0"/>
            <p:nvPr/>
          </p:nvPicPr>
          <p:blipFill rotWithShape="1">
            <a:blip r:embed="rId3">
              <a:alphaModFix/>
            </a:blip>
            <a:srcRect b="0" l="0" r="0" t="0"/>
            <a:stretch/>
          </p:blipFill>
          <p:spPr>
            <a:xfrm>
              <a:off x="2734786" y="627825"/>
              <a:ext cx="3301827" cy="648100"/>
            </a:xfrm>
            <a:prstGeom prst="rect">
              <a:avLst/>
            </a:prstGeom>
            <a:noFill/>
            <a:ln>
              <a:noFill/>
            </a:ln>
          </p:spPr>
        </p:pic>
        <p:sp>
          <p:nvSpPr>
            <p:cNvPr id="146" name="Google Shape;146;p36"/>
            <p:cNvSpPr txBox="1"/>
            <p:nvPr/>
          </p:nvSpPr>
          <p:spPr>
            <a:xfrm>
              <a:off x="566700" y="2153350"/>
              <a:ext cx="7638000" cy="538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600">
                  <a:solidFill>
                    <a:srgbClr val="A9FFD7"/>
                  </a:solidFill>
                  <a:latin typeface="Montserrat"/>
                  <a:ea typeface="Montserrat"/>
                  <a:cs typeface="Montserrat"/>
                  <a:sym typeface="Montserrat"/>
                </a:rPr>
                <a:t>The session will start shortly…</a:t>
              </a:r>
              <a:endParaRPr b="1" sz="900">
                <a:solidFill>
                  <a:srgbClr val="C4A542"/>
                </a:solidFill>
                <a:latin typeface="Montserrat"/>
                <a:ea typeface="Montserrat"/>
                <a:cs typeface="Montserrat"/>
                <a:sym typeface="Montserra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5"/>
          <p:cNvPicPr preferRelativeResize="0"/>
          <p:nvPr/>
        </p:nvPicPr>
        <p:blipFill rotWithShape="1">
          <a:blip r:embed="rId3">
            <a:alphaModFix/>
          </a:blip>
          <a:srcRect b="0" l="0" r="0" t="0"/>
          <a:stretch/>
        </p:blipFill>
        <p:spPr>
          <a:xfrm>
            <a:off x="982800" y="1058569"/>
            <a:ext cx="6923925" cy="3138075"/>
          </a:xfrm>
          <a:prstGeom prst="rect">
            <a:avLst/>
          </a:prstGeom>
          <a:noFill/>
          <a:ln>
            <a:noFill/>
          </a:ln>
        </p:spPr>
      </p:pic>
      <p:sp>
        <p:nvSpPr>
          <p:cNvPr id="230" name="Google Shape;230;p45"/>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1" name="Google Shape;231;p45"/>
          <p:cNvSpPr txBox="1"/>
          <p:nvPr/>
        </p:nvSpPr>
        <p:spPr>
          <a:xfrm>
            <a:off x="1169400" y="119975"/>
            <a:ext cx="680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800">
                <a:solidFill>
                  <a:srgbClr val="BC922D"/>
                </a:solidFill>
                <a:latin typeface="Montserrat"/>
                <a:ea typeface="Montserrat"/>
                <a:cs typeface="Montserrat"/>
                <a:sym typeface="Montserrat"/>
              </a:rPr>
              <a:t>Strings, Lists and Functions</a:t>
            </a:r>
            <a:endParaRPr b="0" i="0" sz="800" u="none" cap="none" strike="noStrike">
              <a:solidFill>
                <a:srgbClr val="BC922D"/>
              </a:solidFill>
              <a:latin typeface="Montserrat"/>
              <a:ea typeface="Montserrat"/>
              <a:cs typeface="Montserrat"/>
              <a:sym typeface="Montserrat"/>
            </a:endParaRPr>
          </a:p>
        </p:txBody>
      </p:sp>
      <p:sp>
        <p:nvSpPr>
          <p:cNvPr id="232" name="Google Shape;232;p45"/>
          <p:cNvSpPr txBox="1"/>
          <p:nvPr/>
        </p:nvSpPr>
        <p:spPr>
          <a:xfrm>
            <a:off x="1110050" y="1058575"/>
            <a:ext cx="6924000" cy="8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dk1"/>
                </a:solidFill>
                <a:latin typeface="Montserrat Medium"/>
                <a:ea typeface="Montserrat Medium"/>
                <a:cs typeface="Montserrat Medium"/>
                <a:sym typeface="Montserrat Medium"/>
              </a:rPr>
              <a:t>If you had to send a secret message to a friend without using any software, how would you create a system to encode the message?</a:t>
            </a:r>
            <a:endParaRPr sz="1600">
              <a:solidFill>
                <a:schemeClr val="dk1"/>
              </a:solidFill>
              <a:latin typeface="Montserrat Medium"/>
              <a:ea typeface="Montserrat Medium"/>
              <a:cs typeface="Montserrat Medium"/>
              <a:sym typeface="Montserrat Medium"/>
            </a:endParaRPr>
          </a:p>
        </p:txBody>
      </p:sp>
      <p:pic>
        <p:nvPicPr>
          <p:cNvPr id="233" name="Google Shape;233;p45"/>
          <p:cNvPicPr preferRelativeResize="0"/>
          <p:nvPr/>
        </p:nvPicPr>
        <p:blipFill>
          <a:blip r:embed="rId4">
            <a:alphaModFix/>
          </a:blip>
          <a:stretch>
            <a:fillRect/>
          </a:stretch>
        </p:blipFill>
        <p:spPr>
          <a:xfrm>
            <a:off x="5259225" y="1742725"/>
            <a:ext cx="2266600" cy="226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6"/>
          <p:cNvPicPr preferRelativeResize="0"/>
          <p:nvPr/>
        </p:nvPicPr>
        <p:blipFill rotWithShape="1">
          <a:blip r:embed="rId3">
            <a:alphaModFix/>
          </a:blip>
          <a:srcRect b="0" l="0" r="0" t="0"/>
          <a:stretch/>
        </p:blipFill>
        <p:spPr>
          <a:xfrm>
            <a:off x="982800" y="1058569"/>
            <a:ext cx="6923925" cy="3138075"/>
          </a:xfrm>
          <a:prstGeom prst="rect">
            <a:avLst/>
          </a:prstGeom>
          <a:noFill/>
          <a:ln>
            <a:noFill/>
          </a:ln>
        </p:spPr>
      </p:pic>
      <p:sp>
        <p:nvSpPr>
          <p:cNvPr id="239" name="Google Shape;239;p46"/>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0" name="Google Shape;240;p46"/>
          <p:cNvSpPr txBox="1"/>
          <p:nvPr/>
        </p:nvSpPr>
        <p:spPr>
          <a:xfrm>
            <a:off x="1169400" y="119975"/>
            <a:ext cx="680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Font typeface="Arial"/>
              <a:buNone/>
            </a:pPr>
            <a:r>
              <a:rPr b="1" lang="en-GB" sz="2800">
                <a:solidFill>
                  <a:srgbClr val="BC922D"/>
                </a:solidFill>
                <a:latin typeface="Montserrat"/>
                <a:ea typeface="Montserrat"/>
                <a:cs typeface="Montserrat"/>
                <a:sym typeface="Montserrat"/>
              </a:rPr>
              <a:t>Ciphers</a:t>
            </a:r>
            <a:endParaRPr b="0" i="0" sz="800" u="none" cap="none" strike="noStrike">
              <a:solidFill>
                <a:srgbClr val="BC922D"/>
              </a:solidFill>
              <a:latin typeface="Montserrat"/>
              <a:ea typeface="Montserrat"/>
              <a:cs typeface="Montserrat"/>
              <a:sym typeface="Montserrat"/>
            </a:endParaRPr>
          </a:p>
        </p:txBody>
      </p:sp>
      <p:sp>
        <p:nvSpPr>
          <p:cNvPr id="241" name="Google Shape;241;p46"/>
          <p:cNvSpPr txBox="1"/>
          <p:nvPr/>
        </p:nvSpPr>
        <p:spPr>
          <a:xfrm>
            <a:off x="1197450" y="1058575"/>
            <a:ext cx="6749100" cy="2645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Method used to encrypt and decrypt data.</a:t>
            </a:r>
            <a:endParaRPr sz="1500">
              <a:solidFill>
                <a:schemeClr val="dk1"/>
              </a:solidFill>
              <a:latin typeface="Montserrat"/>
              <a:ea typeface="Montserrat"/>
              <a:cs typeface="Montserrat"/>
              <a:sym typeface="Montserrat"/>
            </a:endParaRPr>
          </a:p>
          <a:p>
            <a:pPr indent="-323850" lvl="0" marL="4572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Used to protect sensitive data</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1"/>
              </a:solidFill>
              <a:latin typeface="Montserrat"/>
              <a:ea typeface="Montserrat"/>
              <a:cs typeface="Montserrat"/>
              <a:sym typeface="Montserrat"/>
            </a:endParaRPr>
          </a:p>
        </p:txBody>
      </p:sp>
      <p:pic>
        <p:nvPicPr>
          <p:cNvPr id="242" name="Google Shape;242;p46"/>
          <p:cNvPicPr preferRelativeResize="0"/>
          <p:nvPr/>
        </p:nvPicPr>
        <p:blipFill>
          <a:blip r:embed="rId4">
            <a:alphaModFix/>
          </a:blip>
          <a:stretch>
            <a:fillRect/>
          </a:stretch>
        </p:blipFill>
        <p:spPr>
          <a:xfrm>
            <a:off x="4854925" y="1395400"/>
            <a:ext cx="2702100" cy="270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7"/>
          <p:cNvPicPr preferRelativeResize="0"/>
          <p:nvPr/>
        </p:nvPicPr>
        <p:blipFill rotWithShape="1">
          <a:blip r:embed="rId3">
            <a:alphaModFix/>
          </a:blip>
          <a:srcRect b="0" l="0" r="0" t="0"/>
          <a:stretch/>
        </p:blipFill>
        <p:spPr>
          <a:xfrm>
            <a:off x="982800" y="1058569"/>
            <a:ext cx="6923925" cy="3138075"/>
          </a:xfrm>
          <a:prstGeom prst="rect">
            <a:avLst/>
          </a:prstGeom>
          <a:noFill/>
          <a:ln>
            <a:noFill/>
          </a:ln>
        </p:spPr>
      </p:pic>
      <p:sp>
        <p:nvSpPr>
          <p:cNvPr id="248" name="Google Shape;248;p47"/>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9" name="Google Shape;249;p47"/>
          <p:cNvSpPr txBox="1"/>
          <p:nvPr/>
        </p:nvSpPr>
        <p:spPr>
          <a:xfrm>
            <a:off x="1169400" y="119975"/>
            <a:ext cx="680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Font typeface="Arial"/>
              <a:buNone/>
            </a:pPr>
            <a:r>
              <a:rPr b="1" lang="en-GB" sz="2800">
                <a:solidFill>
                  <a:srgbClr val="BC922D"/>
                </a:solidFill>
                <a:latin typeface="Montserrat"/>
                <a:ea typeface="Montserrat"/>
                <a:cs typeface="Montserrat"/>
                <a:sym typeface="Montserrat"/>
              </a:rPr>
              <a:t> Ciphers</a:t>
            </a:r>
            <a:endParaRPr b="0" i="0" sz="800" u="none" cap="none" strike="noStrike">
              <a:solidFill>
                <a:srgbClr val="BC922D"/>
              </a:solidFill>
              <a:latin typeface="Montserrat"/>
              <a:ea typeface="Montserrat"/>
              <a:cs typeface="Montserrat"/>
              <a:sym typeface="Montserrat"/>
            </a:endParaRPr>
          </a:p>
        </p:txBody>
      </p:sp>
      <p:sp>
        <p:nvSpPr>
          <p:cNvPr id="250" name="Google Shape;250;p47"/>
          <p:cNvSpPr txBox="1"/>
          <p:nvPr/>
        </p:nvSpPr>
        <p:spPr>
          <a:xfrm>
            <a:off x="1197450" y="1058575"/>
            <a:ext cx="6749100" cy="1221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Substitution Ciphers</a:t>
            </a:r>
            <a:endParaRPr sz="1500">
              <a:solidFill>
                <a:schemeClr val="dk1"/>
              </a:solidFill>
              <a:latin typeface="Montserrat"/>
              <a:ea typeface="Montserrat"/>
              <a:cs typeface="Montserrat"/>
              <a:sym typeface="Montserrat"/>
            </a:endParaRPr>
          </a:p>
          <a:p>
            <a:pPr indent="-323850" lvl="1" marL="9144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Method of encryption where each character in a message is being replaced with </a:t>
            </a:r>
            <a:r>
              <a:rPr lang="en-GB" sz="1500">
                <a:solidFill>
                  <a:schemeClr val="dk1"/>
                </a:solidFill>
                <a:latin typeface="Montserrat"/>
                <a:ea typeface="Montserrat"/>
                <a:cs typeface="Montserrat"/>
                <a:sym typeface="Montserrat"/>
              </a:rPr>
              <a:t>different</a:t>
            </a:r>
            <a:r>
              <a:rPr lang="en-GB" sz="1500">
                <a:solidFill>
                  <a:schemeClr val="dk1"/>
                </a:solidFill>
                <a:latin typeface="Montserrat"/>
                <a:ea typeface="Montserrat"/>
                <a:cs typeface="Montserrat"/>
                <a:sym typeface="Montserrat"/>
              </a:rPr>
              <a:t> </a:t>
            </a:r>
            <a:r>
              <a:rPr lang="en-GB" sz="1500">
                <a:solidFill>
                  <a:schemeClr val="dk1"/>
                </a:solidFill>
                <a:latin typeface="Montserrat"/>
                <a:ea typeface="Montserrat"/>
                <a:cs typeface="Montserrat"/>
                <a:sym typeface="Montserrat"/>
              </a:rPr>
              <a:t>characters.</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1"/>
              </a:solidFill>
              <a:latin typeface="Montserrat"/>
              <a:ea typeface="Montserrat"/>
              <a:cs typeface="Montserrat"/>
              <a:sym typeface="Montserrat"/>
            </a:endParaRPr>
          </a:p>
          <a:p>
            <a:pPr indent="-323850" lvl="0" marL="4572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Caesar Cipher</a:t>
            </a:r>
            <a:endParaRPr sz="1500">
              <a:solidFill>
                <a:schemeClr val="dk1"/>
              </a:solidFill>
              <a:latin typeface="Montserrat"/>
              <a:ea typeface="Montserrat"/>
              <a:cs typeface="Montserrat"/>
              <a:sym typeface="Montserrat"/>
            </a:endParaRPr>
          </a:p>
          <a:p>
            <a:pPr indent="-323850" lvl="1" marL="9144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Simple encryption technique</a:t>
            </a:r>
            <a:endParaRPr sz="1500">
              <a:solidFill>
                <a:schemeClr val="dk1"/>
              </a:solidFill>
              <a:latin typeface="Montserrat"/>
              <a:ea typeface="Montserrat"/>
              <a:cs typeface="Montserrat"/>
              <a:sym typeface="Montserrat"/>
            </a:endParaRPr>
          </a:p>
          <a:p>
            <a:pPr indent="-323850" lvl="1" marL="9144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Shifts letters in a message by a </a:t>
            </a:r>
            <a:endParaRPr sz="1500">
              <a:solidFill>
                <a:schemeClr val="dk1"/>
              </a:solidFill>
              <a:latin typeface="Montserrat"/>
              <a:ea typeface="Montserrat"/>
              <a:cs typeface="Montserrat"/>
              <a:sym typeface="Montserrat"/>
            </a:endParaRPr>
          </a:p>
          <a:p>
            <a:pPr indent="0" lvl="0" marL="914400" rtl="0" algn="l">
              <a:spcBef>
                <a:spcPts val="0"/>
              </a:spcBef>
              <a:spcAft>
                <a:spcPts val="0"/>
              </a:spcAft>
              <a:buNone/>
            </a:pPr>
            <a:r>
              <a:rPr lang="en-GB" sz="1500">
                <a:solidFill>
                  <a:schemeClr val="dk1"/>
                </a:solidFill>
                <a:latin typeface="Montserrat"/>
                <a:ea typeface="Montserrat"/>
                <a:cs typeface="Montserrat"/>
                <a:sym typeface="Montserrat"/>
              </a:rPr>
              <a:t>fixed number of positions in the </a:t>
            </a:r>
            <a:endParaRPr sz="1500">
              <a:solidFill>
                <a:schemeClr val="dk1"/>
              </a:solidFill>
              <a:latin typeface="Montserrat"/>
              <a:ea typeface="Montserrat"/>
              <a:cs typeface="Montserrat"/>
              <a:sym typeface="Montserrat"/>
            </a:endParaRPr>
          </a:p>
          <a:p>
            <a:pPr indent="0" lvl="0" marL="914400" rtl="0" algn="l">
              <a:spcBef>
                <a:spcPts val="0"/>
              </a:spcBef>
              <a:spcAft>
                <a:spcPts val="0"/>
              </a:spcAft>
              <a:buNone/>
            </a:pPr>
            <a:r>
              <a:rPr lang="en-GB" sz="1500">
                <a:solidFill>
                  <a:schemeClr val="dk1"/>
                </a:solidFill>
                <a:latin typeface="Montserrat"/>
                <a:ea typeface="Montserrat"/>
                <a:cs typeface="Montserrat"/>
                <a:sym typeface="Montserrat"/>
              </a:rPr>
              <a:t>alphabet</a:t>
            </a:r>
            <a:r>
              <a:rPr lang="en-GB" sz="1500">
                <a:solidFill>
                  <a:schemeClr val="dk1"/>
                </a:solidFill>
                <a:latin typeface="Montserrat"/>
                <a:ea typeface="Montserrat"/>
                <a:cs typeface="Montserrat"/>
                <a:sym typeface="Montserrat"/>
              </a:rPr>
              <a:t>.</a:t>
            </a:r>
            <a:endParaRPr sz="1500">
              <a:solidFill>
                <a:schemeClr val="dk1"/>
              </a:solidFill>
              <a:latin typeface="Montserrat"/>
              <a:ea typeface="Montserrat"/>
              <a:cs typeface="Montserrat"/>
              <a:sym typeface="Montserrat"/>
            </a:endParaRPr>
          </a:p>
        </p:txBody>
      </p:sp>
      <p:pic>
        <p:nvPicPr>
          <p:cNvPr id="251" name="Google Shape;251;p47"/>
          <p:cNvPicPr preferRelativeResize="0"/>
          <p:nvPr/>
        </p:nvPicPr>
        <p:blipFill>
          <a:blip r:embed="rId4">
            <a:alphaModFix/>
          </a:blip>
          <a:stretch>
            <a:fillRect/>
          </a:stretch>
        </p:blipFill>
        <p:spPr>
          <a:xfrm>
            <a:off x="5464700" y="1844775"/>
            <a:ext cx="2208650" cy="2208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8"/>
          <p:cNvPicPr preferRelativeResize="0"/>
          <p:nvPr/>
        </p:nvPicPr>
        <p:blipFill rotWithShape="1">
          <a:blip r:embed="rId3">
            <a:alphaModFix/>
          </a:blip>
          <a:srcRect b="0" l="0" r="0" t="0"/>
          <a:stretch/>
        </p:blipFill>
        <p:spPr>
          <a:xfrm>
            <a:off x="982800" y="1058569"/>
            <a:ext cx="6923925" cy="3138075"/>
          </a:xfrm>
          <a:prstGeom prst="rect">
            <a:avLst/>
          </a:prstGeom>
          <a:noFill/>
          <a:ln>
            <a:noFill/>
          </a:ln>
        </p:spPr>
      </p:pic>
      <p:sp>
        <p:nvSpPr>
          <p:cNvPr id="257" name="Google Shape;257;p48"/>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8" name="Google Shape;258;p48"/>
          <p:cNvSpPr txBox="1"/>
          <p:nvPr/>
        </p:nvSpPr>
        <p:spPr>
          <a:xfrm>
            <a:off x="1169400" y="119975"/>
            <a:ext cx="680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Font typeface="Arial"/>
              <a:buNone/>
            </a:pPr>
            <a:r>
              <a:rPr b="1" lang="en-GB" sz="2800">
                <a:solidFill>
                  <a:srgbClr val="BC922D"/>
                </a:solidFill>
                <a:latin typeface="Montserrat"/>
                <a:ea typeface="Montserrat"/>
                <a:cs typeface="Montserrat"/>
                <a:sym typeface="Montserrat"/>
              </a:rPr>
              <a:t> Ciphers</a:t>
            </a:r>
            <a:endParaRPr b="0" i="0" sz="800" u="none" cap="none" strike="noStrike">
              <a:solidFill>
                <a:srgbClr val="BC922D"/>
              </a:solidFill>
              <a:latin typeface="Montserrat"/>
              <a:ea typeface="Montserrat"/>
              <a:cs typeface="Montserrat"/>
              <a:sym typeface="Montserrat"/>
            </a:endParaRPr>
          </a:p>
        </p:txBody>
      </p:sp>
      <p:sp>
        <p:nvSpPr>
          <p:cNvPr id="259" name="Google Shape;259;p48"/>
          <p:cNvSpPr txBox="1"/>
          <p:nvPr/>
        </p:nvSpPr>
        <p:spPr>
          <a:xfrm>
            <a:off x="1197450" y="1058575"/>
            <a:ext cx="6749100" cy="1601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Symmetric</a:t>
            </a:r>
            <a:r>
              <a:rPr lang="en-GB" sz="1500">
                <a:solidFill>
                  <a:schemeClr val="dk1"/>
                </a:solidFill>
                <a:latin typeface="Montserrat"/>
                <a:ea typeface="Montserrat"/>
                <a:cs typeface="Montserrat"/>
                <a:sym typeface="Montserrat"/>
              </a:rPr>
              <a:t> vs Asymmetric </a:t>
            </a:r>
            <a:r>
              <a:rPr lang="en-GB" sz="1500">
                <a:solidFill>
                  <a:schemeClr val="dk1"/>
                </a:solidFill>
                <a:latin typeface="Montserrat"/>
                <a:ea typeface="Montserrat"/>
                <a:cs typeface="Montserrat"/>
                <a:sym typeface="Montserrat"/>
              </a:rPr>
              <a:t>Encryption</a:t>
            </a:r>
            <a:endParaRPr sz="1500">
              <a:solidFill>
                <a:schemeClr val="dk1"/>
              </a:solidFill>
              <a:latin typeface="Montserrat"/>
              <a:ea typeface="Montserrat"/>
              <a:cs typeface="Montserrat"/>
              <a:sym typeface="Montserrat"/>
            </a:endParaRPr>
          </a:p>
          <a:p>
            <a:pPr indent="-323850" lvl="1" marL="9144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Symmetric </a:t>
            </a:r>
            <a:r>
              <a:rPr lang="en-GB" sz="1500">
                <a:solidFill>
                  <a:schemeClr val="dk1"/>
                </a:solidFill>
                <a:latin typeface="Montserrat"/>
                <a:ea typeface="Montserrat"/>
                <a:cs typeface="Montserrat"/>
                <a:sym typeface="Montserrat"/>
              </a:rPr>
              <a:t>encryption</a:t>
            </a:r>
            <a:endParaRPr sz="1500">
              <a:solidFill>
                <a:schemeClr val="dk1"/>
              </a:solidFill>
              <a:latin typeface="Montserrat"/>
              <a:ea typeface="Montserrat"/>
              <a:cs typeface="Montserrat"/>
              <a:sym typeface="Montserrat"/>
            </a:endParaRPr>
          </a:p>
          <a:p>
            <a:pPr indent="-323850" lvl="2" marL="13716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Uses a single key for both encryption and decryption.</a:t>
            </a:r>
            <a:endParaRPr sz="1500">
              <a:solidFill>
                <a:schemeClr val="dk1"/>
              </a:solidFill>
              <a:latin typeface="Montserrat"/>
              <a:ea typeface="Montserrat"/>
              <a:cs typeface="Montserrat"/>
              <a:sym typeface="Montserrat"/>
            </a:endParaRPr>
          </a:p>
          <a:p>
            <a:pPr indent="-323850" lvl="1" marL="9144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Asymmetric encryption</a:t>
            </a:r>
            <a:endParaRPr sz="1500">
              <a:solidFill>
                <a:schemeClr val="dk1"/>
              </a:solidFill>
              <a:latin typeface="Montserrat"/>
              <a:ea typeface="Montserrat"/>
              <a:cs typeface="Montserrat"/>
              <a:sym typeface="Montserrat"/>
            </a:endParaRPr>
          </a:p>
          <a:p>
            <a:pPr indent="-323850" lvl="2" marL="13716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Uses two keys for encryption and decryption.</a:t>
            </a:r>
            <a:endParaRPr sz="1500">
              <a:solidFill>
                <a:schemeClr val="dk1"/>
              </a:solidFill>
              <a:latin typeface="Montserrat"/>
              <a:ea typeface="Montserrat"/>
              <a:cs typeface="Montserrat"/>
              <a:sym typeface="Montserrat"/>
            </a:endParaRPr>
          </a:p>
          <a:p>
            <a:pPr indent="-323850" lvl="2" marL="13716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Private and Public key.</a:t>
            </a:r>
            <a:endParaRPr sz="1500">
              <a:solidFill>
                <a:schemeClr val="dk1"/>
              </a:solidFill>
              <a:latin typeface="Montserrat"/>
              <a:ea typeface="Montserrat"/>
              <a:cs typeface="Montserrat"/>
              <a:sym typeface="Montserrat"/>
            </a:endParaRPr>
          </a:p>
        </p:txBody>
      </p:sp>
      <p:pic>
        <p:nvPicPr>
          <p:cNvPr id="260" name="Google Shape;260;p48"/>
          <p:cNvPicPr preferRelativeResize="0"/>
          <p:nvPr/>
        </p:nvPicPr>
        <p:blipFill>
          <a:blip r:embed="rId4">
            <a:alphaModFix/>
          </a:blip>
          <a:stretch>
            <a:fillRect/>
          </a:stretch>
        </p:blipFill>
        <p:spPr>
          <a:xfrm>
            <a:off x="4730200" y="1695625"/>
            <a:ext cx="2990575" cy="299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9"/>
          <p:cNvPicPr preferRelativeResize="0"/>
          <p:nvPr/>
        </p:nvPicPr>
        <p:blipFill rotWithShape="1">
          <a:blip r:embed="rId3">
            <a:alphaModFix/>
          </a:blip>
          <a:srcRect b="0" l="0" r="0" t="0"/>
          <a:stretch/>
        </p:blipFill>
        <p:spPr>
          <a:xfrm>
            <a:off x="982800" y="1058569"/>
            <a:ext cx="6923925" cy="3138075"/>
          </a:xfrm>
          <a:prstGeom prst="rect">
            <a:avLst/>
          </a:prstGeom>
          <a:noFill/>
          <a:ln>
            <a:noFill/>
          </a:ln>
        </p:spPr>
      </p:pic>
      <p:sp>
        <p:nvSpPr>
          <p:cNvPr id="266" name="Google Shape;266;p49"/>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7" name="Google Shape;267;p49"/>
          <p:cNvSpPr txBox="1"/>
          <p:nvPr/>
        </p:nvSpPr>
        <p:spPr>
          <a:xfrm>
            <a:off x="1169400" y="119975"/>
            <a:ext cx="680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Font typeface="Arial"/>
              <a:buNone/>
            </a:pPr>
            <a:r>
              <a:rPr b="1" lang="en-GB" sz="2800">
                <a:solidFill>
                  <a:srgbClr val="BC922D"/>
                </a:solidFill>
                <a:latin typeface="Montserrat"/>
                <a:ea typeface="Montserrat"/>
                <a:cs typeface="Montserrat"/>
                <a:sym typeface="Montserrat"/>
              </a:rPr>
              <a:t> </a:t>
            </a:r>
            <a:r>
              <a:rPr b="1" lang="en-GB" sz="2800">
                <a:solidFill>
                  <a:srgbClr val="BC922D"/>
                </a:solidFill>
                <a:latin typeface="Montserrat"/>
                <a:ea typeface="Montserrat"/>
                <a:cs typeface="Montserrat"/>
                <a:sym typeface="Montserrat"/>
              </a:rPr>
              <a:t>Caesar Cipher</a:t>
            </a:r>
            <a:endParaRPr b="0" i="0" sz="800" u="none" cap="none" strike="noStrike">
              <a:solidFill>
                <a:srgbClr val="BC922D"/>
              </a:solidFill>
              <a:latin typeface="Montserrat"/>
              <a:ea typeface="Montserrat"/>
              <a:cs typeface="Montserrat"/>
              <a:sym typeface="Montserrat"/>
            </a:endParaRPr>
          </a:p>
        </p:txBody>
      </p:sp>
      <p:sp>
        <p:nvSpPr>
          <p:cNvPr id="268" name="Google Shape;268;p49"/>
          <p:cNvSpPr txBox="1"/>
          <p:nvPr/>
        </p:nvSpPr>
        <p:spPr>
          <a:xfrm>
            <a:off x="1197450" y="1058575"/>
            <a:ext cx="6749100" cy="720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Substituting each letter in plaintext with a letter a fixed number of positions down the alphabet.</a:t>
            </a:r>
            <a:endParaRPr sz="1500">
              <a:solidFill>
                <a:schemeClr val="dk1"/>
              </a:solidFill>
              <a:latin typeface="Montserrat"/>
              <a:ea typeface="Montserrat"/>
              <a:cs typeface="Montserrat"/>
              <a:sym typeface="Montserrat"/>
            </a:endParaRPr>
          </a:p>
        </p:txBody>
      </p:sp>
      <p:pic>
        <p:nvPicPr>
          <p:cNvPr id="269" name="Google Shape;269;p49"/>
          <p:cNvPicPr preferRelativeResize="0"/>
          <p:nvPr/>
        </p:nvPicPr>
        <p:blipFill>
          <a:blip r:embed="rId4">
            <a:alphaModFix/>
          </a:blip>
          <a:stretch>
            <a:fillRect/>
          </a:stretch>
        </p:blipFill>
        <p:spPr>
          <a:xfrm>
            <a:off x="3279375" y="1778569"/>
            <a:ext cx="2585346" cy="642056"/>
          </a:xfrm>
          <a:prstGeom prst="rect">
            <a:avLst/>
          </a:prstGeom>
          <a:solidFill>
            <a:srgbClr val="FFFFFF"/>
          </a:solidFill>
          <a:ln>
            <a:noFill/>
          </a:ln>
        </p:spPr>
      </p:pic>
      <p:pic>
        <p:nvPicPr>
          <p:cNvPr id="270" name="Google Shape;270;p49"/>
          <p:cNvPicPr preferRelativeResize="0"/>
          <p:nvPr/>
        </p:nvPicPr>
        <p:blipFill>
          <a:blip r:embed="rId5">
            <a:alphaModFix/>
          </a:blip>
          <a:stretch>
            <a:fillRect/>
          </a:stretch>
        </p:blipFill>
        <p:spPr>
          <a:xfrm>
            <a:off x="3266037" y="3158700"/>
            <a:ext cx="2611926" cy="615600"/>
          </a:xfrm>
          <a:prstGeom prst="rect">
            <a:avLst/>
          </a:prstGeom>
          <a:solidFill>
            <a:srgbClr val="FFFFFF"/>
          </a:solidFill>
          <a:ln>
            <a:noFill/>
          </a:ln>
        </p:spPr>
      </p:pic>
      <p:sp>
        <p:nvSpPr>
          <p:cNvPr id="271" name="Google Shape;271;p49"/>
          <p:cNvSpPr txBox="1"/>
          <p:nvPr/>
        </p:nvSpPr>
        <p:spPr>
          <a:xfrm>
            <a:off x="4032125" y="2513400"/>
            <a:ext cx="13962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Montserrat Light"/>
                <a:ea typeface="Montserrat Light"/>
                <a:cs typeface="Montserrat Light"/>
                <a:sym typeface="Montserrat Light"/>
              </a:rPr>
              <a:t>Shift = 3</a:t>
            </a: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50"/>
          <p:cNvPicPr preferRelativeResize="0"/>
          <p:nvPr/>
        </p:nvPicPr>
        <p:blipFill rotWithShape="1">
          <a:blip r:embed="rId3">
            <a:alphaModFix/>
          </a:blip>
          <a:srcRect b="0" l="0" r="0" t="0"/>
          <a:stretch/>
        </p:blipFill>
        <p:spPr>
          <a:xfrm>
            <a:off x="982800" y="1058569"/>
            <a:ext cx="6923925" cy="3138075"/>
          </a:xfrm>
          <a:prstGeom prst="rect">
            <a:avLst/>
          </a:prstGeom>
          <a:noFill/>
          <a:ln>
            <a:noFill/>
          </a:ln>
        </p:spPr>
      </p:pic>
      <p:sp>
        <p:nvSpPr>
          <p:cNvPr id="277" name="Google Shape;277;p50"/>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8" name="Google Shape;278;p50"/>
          <p:cNvSpPr txBox="1"/>
          <p:nvPr/>
        </p:nvSpPr>
        <p:spPr>
          <a:xfrm>
            <a:off x="1169400" y="119975"/>
            <a:ext cx="680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Font typeface="Arial"/>
              <a:buNone/>
            </a:pPr>
            <a:r>
              <a:rPr b="1" lang="en-GB" sz="2800">
                <a:solidFill>
                  <a:srgbClr val="BC922D"/>
                </a:solidFill>
                <a:latin typeface="Montserrat"/>
                <a:ea typeface="Montserrat"/>
                <a:cs typeface="Montserrat"/>
                <a:sym typeface="Montserrat"/>
              </a:rPr>
              <a:t> Vigenere Cipher</a:t>
            </a:r>
            <a:endParaRPr b="0" i="0" sz="800" u="none" cap="none" strike="noStrike">
              <a:solidFill>
                <a:srgbClr val="BC922D"/>
              </a:solidFill>
              <a:latin typeface="Montserrat"/>
              <a:ea typeface="Montserrat"/>
              <a:cs typeface="Montserrat"/>
              <a:sym typeface="Montserrat"/>
            </a:endParaRPr>
          </a:p>
        </p:txBody>
      </p:sp>
      <p:sp>
        <p:nvSpPr>
          <p:cNvPr id="279" name="Google Shape;279;p50"/>
          <p:cNvSpPr txBox="1"/>
          <p:nvPr/>
        </p:nvSpPr>
        <p:spPr>
          <a:xfrm>
            <a:off x="1197450" y="1058575"/>
            <a:ext cx="6749100" cy="720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Method for encrypting alphabetic text that uses a keyword to encode each letter of the plaintext with a different Caesar cipher</a:t>
            </a:r>
            <a:endParaRPr sz="1500">
              <a:solidFill>
                <a:schemeClr val="dk1"/>
              </a:solidFill>
              <a:latin typeface="Montserrat"/>
              <a:ea typeface="Montserrat"/>
              <a:cs typeface="Montserrat"/>
              <a:sym typeface="Montserrat"/>
            </a:endParaRPr>
          </a:p>
        </p:txBody>
      </p:sp>
      <p:pic>
        <p:nvPicPr>
          <p:cNvPr id="280" name="Google Shape;280;p50"/>
          <p:cNvPicPr preferRelativeResize="0"/>
          <p:nvPr/>
        </p:nvPicPr>
        <p:blipFill>
          <a:blip r:embed="rId4">
            <a:alphaModFix/>
          </a:blip>
          <a:stretch>
            <a:fillRect/>
          </a:stretch>
        </p:blipFill>
        <p:spPr>
          <a:xfrm>
            <a:off x="3279375" y="1778569"/>
            <a:ext cx="2585346" cy="642056"/>
          </a:xfrm>
          <a:prstGeom prst="rect">
            <a:avLst/>
          </a:prstGeom>
          <a:solidFill>
            <a:srgbClr val="FFFFFF"/>
          </a:solidFill>
          <a:ln>
            <a:noFill/>
          </a:ln>
        </p:spPr>
      </p:pic>
      <p:sp>
        <p:nvSpPr>
          <p:cNvPr id="281" name="Google Shape;281;p50"/>
          <p:cNvSpPr txBox="1"/>
          <p:nvPr/>
        </p:nvSpPr>
        <p:spPr>
          <a:xfrm>
            <a:off x="3870475" y="2513400"/>
            <a:ext cx="15873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Montserrat Light"/>
                <a:ea typeface="Montserrat Light"/>
                <a:cs typeface="Montserrat Light"/>
                <a:sym typeface="Montserrat Light"/>
              </a:rPr>
              <a:t>Key</a:t>
            </a:r>
            <a:r>
              <a:rPr lang="en-GB" sz="1800">
                <a:solidFill>
                  <a:schemeClr val="dk1"/>
                </a:solidFill>
                <a:latin typeface="Montserrat Light"/>
                <a:ea typeface="Montserrat Light"/>
                <a:cs typeface="Montserrat Light"/>
                <a:sym typeface="Montserrat Light"/>
              </a:rPr>
              <a:t> = DOG</a:t>
            </a:r>
            <a:endParaRPr sz="1800">
              <a:solidFill>
                <a:schemeClr val="dk1"/>
              </a:solidFill>
              <a:latin typeface="Montserrat Light"/>
              <a:ea typeface="Montserrat Light"/>
              <a:cs typeface="Montserrat Light"/>
              <a:sym typeface="Montserrat Light"/>
            </a:endParaRPr>
          </a:p>
        </p:txBody>
      </p:sp>
      <p:pic>
        <p:nvPicPr>
          <p:cNvPr id="282" name="Google Shape;282;p50"/>
          <p:cNvPicPr preferRelativeResize="0"/>
          <p:nvPr/>
        </p:nvPicPr>
        <p:blipFill>
          <a:blip r:embed="rId5">
            <a:alphaModFix/>
          </a:blip>
          <a:stretch>
            <a:fillRect/>
          </a:stretch>
        </p:blipFill>
        <p:spPr>
          <a:xfrm>
            <a:off x="3236075" y="3121975"/>
            <a:ext cx="2671850" cy="61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51"/>
          <p:cNvPicPr preferRelativeResize="0"/>
          <p:nvPr/>
        </p:nvPicPr>
        <p:blipFill rotWithShape="1">
          <a:blip r:embed="rId3">
            <a:alphaModFix/>
          </a:blip>
          <a:srcRect b="0" l="0" r="0" t="0"/>
          <a:stretch/>
        </p:blipFill>
        <p:spPr>
          <a:xfrm>
            <a:off x="982800" y="1058569"/>
            <a:ext cx="6923925" cy="3138075"/>
          </a:xfrm>
          <a:prstGeom prst="rect">
            <a:avLst/>
          </a:prstGeom>
          <a:noFill/>
          <a:ln>
            <a:noFill/>
          </a:ln>
        </p:spPr>
      </p:pic>
      <p:sp>
        <p:nvSpPr>
          <p:cNvPr id="288" name="Google Shape;288;p51"/>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9" name="Google Shape;289;p51"/>
          <p:cNvSpPr txBox="1"/>
          <p:nvPr/>
        </p:nvSpPr>
        <p:spPr>
          <a:xfrm>
            <a:off x="1169400" y="119975"/>
            <a:ext cx="680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800">
                <a:solidFill>
                  <a:srgbClr val="BC922D"/>
                </a:solidFill>
                <a:latin typeface="Montserrat"/>
                <a:ea typeface="Montserrat"/>
                <a:cs typeface="Montserrat"/>
                <a:sym typeface="Montserrat"/>
              </a:rPr>
              <a:t>Polls</a:t>
            </a:r>
            <a:endParaRPr b="0" i="0" sz="800" u="none" cap="none" strike="noStrike">
              <a:solidFill>
                <a:srgbClr val="BC922D"/>
              </a:solidFill>
              <a:latin typeface="Montserrat"/>
              <a:ea typeface="Montserrat"/>
              <a:cs typeface="Montserrat"/>
              <a:sym typeface="Montserrat"/>
            </a:endParaRPr>
          </a:p>
        </p:txBody>
      </p:sp>
      <p:sp>
        <p:nvSpPr>
          <p:cNvPr id="290" name="Google Shape;290;p51"/>
          <p:cNvSpPr txBox="1"/>
          <p:nvPr/>
        </p:nvSpPr>
        <p:spPr>
          <a:xfrm>
            <a:off x="1197500" y="1139075"/>
            <a:ext cx="6749100" cy="5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dk1"/>
                </a:solidFill>
                <a:latin typeface="Montserrat Medium"/>
                <a:ea typeface="Montserrat Medium"/>
                <a:cs typeface="Montserrat Medium"/>
                <a:sym typeface="Montserrat Medium"/>
              </a:rPr>
              <a:t>Please have a look at the poll notification and select an option.</a:t>
            </a:r>
            <a:endParaRPr sz="1600">
              <a:solidFill>
                <a:schemeClr val="dk1"/>
              </a:solidFill>
              <a:latin typeface="Montserrat Medium"/>
              <a:ea typeface="Montserrat Medium"/>
              <a:cs typeface="Montserrat Medium"/>
              <a:sym typeface="Montserrat Medium"/>
            </a:endParaRPr>
          </a:p>
        </p:txBody>
      </p:sp>
      <p:sp>
        <p:nvSpPr>
          <p:cNvPr id="291" name="Google Shape;291;p51"/>
          <p:cNvSpPr txBox="1"/>
          <p:nvPr/>
        </p:nvSpPr>
        <p:spPr>
          <a:xfrm>
            <a:off x="1883450" y="1669150"/>
            <a:ext cx="5377200" cy="17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Comic Sans MS"/>
                <a:ea typeface="Comic Sans MS"/>
                <a:cs typeface="Comic Sans MS"/>
                <a:sym typeface="Comic Sans MS"/>
              </a:rPr>
              <a:t>What is a cipher?</a:t>
            </a:r>
            <a:endParaRPr sz="1600">
              <a:solidFill>
                <a:schemeClr val="dk1"/>
              </a:solidFill>
              <a:latin typeface="Comic Sans MS"/>
              <a:ea typeface="Comic Sans MS"/>
              <a:cs typeface="Comic Sans MS"/>
              <a:sym typeface="Comic Sans MS"/>
            </a:endParaRPr>
          </a:p>
          <a:p>
            <a:pPr indent="-330200" lvl="0" marL="457200" rtl="0" algn="l">
              <a:spcBef>
                <a:spcPts val="1000"/>
              </a:spcBef>
              <a:spcAft>
                <a:spcPts val="0"/>
              </a:spcAft>
              <a:buClr>
                <a:schemeClr val="dk1"/>
              </a:buClr>
              <a:buSzPts val="1600"/>
              <a:buFont typeface="Comic Sans MS"/>
              <a:buAutoNum type="alphaUcPeriod"/>
            </a:pPr>
            <a:r>
              <a:rPr lang="en-GB" sz="1600">
                <a:solidFill>
                  <a:schemeClr val="dk1"/>
                </a:solidFill>
                <a:latin typeface="Comic Sans MS"/>
                <a:ea typeface="Comic Sans MS"/>
                <a:cs typeface="Comic Sans MS"/>
                <a:sym typeface="Comic Sans MS"/>
              </a:rPr>
              <a:t>A type of algorithm for encrypting and decrypting information</a:t>
            </a:r>
            <a:endParaRPr sz="1600">
              <a:solidFill>
                <a:schemeClr val="dk1"/>
              </a:solidFill>
              <a:latin typeface="Comic Sans MS"/>
              <a:ea typeface="Comic Sans MS"/>
              <a:cs typeface="Comic Sans MS"/>
              <a:sym typeface="Comic Sans MS"/>
            </a:endParaRPr>
          </a:p>
          <a:p>
            <a:pPr indent="-330200" lvl="0" marL="457200" rtl="0" algn="l">
              <a:spcBef>
                <a:spcPts val="0"/>
              </a:spcBef>
              <a:spcAft>
                <a:spcPts val="0"/>
              </a:spcAft>
              <a:buClr>
                <a:schemeClr val="dk1"/>
              </a:buClr>
              <a:buSzPts val="1600"/>
              <a:buFont typeface="Comic Sans MS"/>
              <a:buAutoNum type="alphaUcPeriod"/>
            </a:pPr>
            <a:r>
              <a:rPr lang="en-GB" sz="1600">
                <a:solidFill>
                  <a:schemeClr val="dk1"/>
                </a:solidFill>
                <a:latin typeface="Comic Sans MS"/>
                <a:ea typeface="Comic Sans MS"/>
                <a:cs typeface="Comic Sans MS"/>
                <a:sym typeface="Comic Sans MS"/>
              </a:rPr>
              <a:t>A programming language for security</a:t>
            </a:r>
            <a:endParaRPr sz="1600">
              <a:solidFill>
                <a:schemeClr val="dk1"/>
              </a:solidFill>
              <a:latin typeface="Comic Sans MS"/>
              <a:ea typeface="Comic Sans MS"/>
              <a:cs typeface="Comic Sans MS"/>
              <a:sym typeface="Comic Sans MS"/>
            </a:endParaRPr>
          </a:p>
          <a:p>
            <a:pPr indent="-330200" lvl="0" marL="457200" rtl="0" algn="l">
              <a:spcBef>
                <a:spcPts val="0"/>
              </a:spcBef>
              <a:spcAft>
                <a:spcPts val="0"/>
              </a:spcAft>
              <a:buClr>
                <a:schemeClr val="dk1"/>
              </a:buClr>
              <a:buSzPts val="1600"/>
              <a:buFont typeface="Comic Sans MS"/>
              <a:buAutoNum type="alphaUcPeriod"/>
            </a:pPr>
            <a:r>
              <a:rPr lang="en-GB" sz="1600">
                <a:solidFill>
                  <a:schemeClr val="dk1"/>
                </a:solidFill>
                <a:latin typeface="Comic Sans MS"/>
                <a:ea typeface="Comic Sans MS"/>
                <a:cs typeface="Comic Sans MS"/>
                <a:sym typeface="Comic Sans MS"/>
              </a:rPr>
              <a:t>A physical lock mechanism</a:t>
            </a:r>
            <a:endParaRPr sz="1600">
              <a:solidFill>
                <a:schemeClr val="dk1"/>
              </a:solidFill>
              <a:latin typeface="Comic Sans MS"/>
              <a:ea typeface="Comic Sans MS"/>
              <a:cs typeface="Comic Sans MS"/>
              <a:sym typeface="Comic Sans MS"/>
            </a:endParaRPr>
          </a:p>
          <a:p>
            <a:pPr indent="-330200" lvl="0" marL="457200" rtl="0" algn="l">
              <a:spcBef>
                <a:spcPts val="0"/>
              </a:spcBef>
              <a:spcAft>
                <a:spcPts val="0"/>
              </a:spcAft>
              <a:buClr>
                <a:schemeClr val="dk1"/>
              </a:buClr>
              <a:buSzPts val="1600"/>
              <a:buFont typeface="Comic Sans MS"/>
              <a:buAutoNum type="alphaUcPeriod"/>
            </a:pPr>
            <a:r>
              <a:rPr lang="en-GB" sz="1600">
                <a:solidFill>
                  <a:schemeClr val="dk1"/>
                </a:solidFill>
                <a:latin typeface="Comic Sans MS"/>
                <a:ea typeface="Comic Sans MS"/>
                <a:cs typeface="Comic Sans MS"/>
                <a:sym typeface="Comic Sans MS"/>
              </a:rPr>
              <a:t>A mathematical formula for compression</a:t>
            </a:r>
            <a:endParaRPr sz="1600">
              <a:solidFill>
                <a:schemeClr val="dk1"/>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52"/>
          <p:cNvPicPr preferRelativeResize="0"/>
          <p:nvPr/>
        </p:nvPicPr>
        <p:blipFill rotWithShape="1">
          <a:blip r:embed="rId3">
            <a:alphaModFix/>
          </a:blip>
          <a:srcRect b="0" l="0" r="0" t="0"/>
          <a:stretch/>
        </p:blipFill>
        <p:spPr>
          <a:xfrm>
            <a:off x="982800" y="1058569"/>
            <a:ext cx="6923925" cy="3138075"/>
          </a:xfrm>
          <a:prstGeom prst="rect">
            <a:avLst/>
          </a:prstGeom>
          <a:noFill/>
          <a:ln>
            <a:noFill/>
          </a:ln>
        </p:spPr>
      </p:pic>
      <p:sp>
        <p:nvSpPr>
          <p:cNvPr id="297" name="Google Shape;297;p52"/>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8" name="Google Shape;298;p52"/>
          <p:cNvSpPr txBox="1"/>
          <p:nvPr/>
        </p:nvSpPr>
        <p:spPr>
          <a:xfrm>
            <a:off x="1169400" y="119975"/>
            <a:ext cx="680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800">
                <a:solidFill>
                  <a:srgbClr val="BC922D"/>
                </a:solidFill>
                <a:latin typeface="Montserrat"/>
                <a:ea typeface="Montserrat"/>
                <a:cs typeface="Montserrat"/>
                <a:sym typeface="Montserrat"/>
              </a:rPr>
              <a:t>Polls</a:t>
            </a:r>
            <a:endParaRPr b="0" i="0" sz="800" u="none" cap="none" strike="noStrike">
              <a:solidFill>
                <a:srgbClr val="BC922D"/>
              </a:solidFill>
              <a:latin typeface="Montserrat"/>
              <a:ea typeface="Montserrat"/>
              <a:cs typeface="Montserrat"/>
              <a:sym typeface="Montserrat"/>
            </a:endParaRPr>
          </a:p>
        </p:txBody>
      </p:sp>
      <p:sp>
        <p:nvSpPr>
          <p:cNvPr id="299" name="Google Shape;299;p52"/>
          <p:cNvSpPr txBox="1"/>
          <p:nvPr/>
        </p:nvSpPr>
        <p:spPr>
          <a:xfrm>
            <a:off x="1197450" y="1127475"/>
            <a:ext cx="6749100" cy="5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dk1"/>
                </a:solidFill>
                <a:latin typeface="Montserrat Medium"/>
                <a:ea typeface="Montserrat Medium"/>
                <a:cs typeface="Montserrat Medium"/>
                <a:sym typeface="Montserrat Medium"/>
              </a:rPr>
              <a:t>Please have a look at the poll notification and select an option.</a:t>
            </a:r>
            <a:endParaRPr sz="1600">
              <a:solidFill>
                <a:schemeClr val="dk1"/>
              </a:solidFill>
              <a:latin typeface="Montserrat Medium"/>
              <a:ea typeface="Montserrat Medium"/>
              <a:cs typeface="Montserrat Medium"/>
              <a:sym typeface="Montserrat Medium"/>
            </a:endParaRPr>
          </a:p>
        </p:txBody>
      </p:sp>
      <p:sp>
        <p:nvSpPr>
          <p:cNvPr id="300" name="Google Shape;300;p52"/>
          <p:cNvSpPr txBox="1"/>
          <p:nvPr/>
        </p:nvSpPr>
        <p:spPr>
          <a:xfrm>
            <a:off x="1664063" y="1678500"/>
            <a:ext cx="5561400" cy="17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Comic Sans MS"/>
                <a:ea typeface="Comic Sans MS"/>
                <a:cs typeface="Comic Sans MS"/>
                <a:sym typeface="Comic Sans MS"/>
              </a:rPr>
              <a:t>What does a Caesar Cipher do?</a:t>
            </a:r>
            <a:endParaRPr sz="1600">
              <a:solidFill>
                <a:schemeClr val="dk1"/>
              </a:solidFill>
              <a:latin typeface="Comic Sans MS"/>
              <a:ea typeface="Comic Sans MS"/>
              <a:cs typeface="Comic Sans MS"/>
              <a:sym typeface="Comic Sans MS"/>
            </a:endParaRPr>
          </a:p>
          <a:p>
            <a:pPr indent="-330200" lvl="0" marL="457200" rtl="0" algn="l">
              <a:spcBef>
                <a:spcPts val="1000"/>
              </a:spcBef>
              <a:spcAft>
                <a:spcPts val="0"/>
              </a:spcAft>
              <a:buClr>
                <a:schemeClr val="dk1"/>
              </a:buClr>
              <a:buSzPts val="1600"/>
              <a:buFont typeface="Comic Sans MS"/>
              <a:buAutoNum type="alphaUcPeriod"/>
            </a:pPr>
            <a:r>
              <a:rPr lang="en-GB" sz="1600">
                <a:solidFill>
                  <a:schemeClr val="dk1"/>
                </a:solidFill>
                <a:latin typeface="Comic Sans MS"/>
                <a:ea typeface="Comic Sans MS"/>
                <a:cs typeface="Comic Sans MS"/>
                <a:sym typeface="Comic Sans MS"/>
              </a:rPr>
              <a:t>Reverses the text</a:t>
            </a:r>
            <a:endParaRPr sz="1600">
              <a:solidFill>
                <a:schemeClr val="dk1"/>
              </a:solidFill>
              <a:latin typeface="Comic Sans MS"/>
              <a:ea typeface="Comic Sans MS"/>
              <a:cs typeface="Comic Sans MS"/>
              <a:sym typeface="Comic Sans MS"/>
            </a:endParaRPr>
          </a:p>
          <a:p>
            <a:pPr indent="-330200" lvl="0" marL="457200" rtl="0" algn="l">
              <a:spcBef>
                <a:spcPts val="0"/>
              </a:spcBef>
              <a:spcAft>
                <a:spcPts val="0"/>
              </a:spcAft>
              <a:buClr>
                <a:schemeClr val="dk1"/>
              </a:buClr>
              <a:buSzPts val="1600"/>
              <a:buFont typeface="Comic Sans MS"/>
              <a:buAutoNum type="alphaUcPeriod"/>
            </a:pPr>
            <a:r>
              <a:rPr lang="en-GB" sz="1600">
                <a:solidFill>
                  <a:schemeClr val="dk1"/>
                </a:solidFill>
                <a:latin typeface="Comic Sans MS"/>
                <a:ea typeface="Comic Sans MS"/>
                <a:cs typeface="Comic Sans MS"/>
                <a:sym typeface="Comic Sans MS"/>
              </a:rPr>
              <a:t>Shifts each letter by a fixed number of places</a:t>
            </a:r>
            <a:endParaRPr sz="1600">
              <a:solidFill>
                <a:schemeClr val="dk1"/>
              </a:solidFill>
              <a:latin typeface="Comic Sans MS"/>
              <a:ea typeface="Comic Sans MS"/>
              <a:cs typeface="Comic Sans MS"/>
              <a:sym typeface="Comic Sans MS"/>
            </a:endParaRPr>
          </a:p>
          <a:p>
            <a:pPr indent="-330200" lvl="0" marL="457200" rtl="0" algn="l">
              <a:spcBef>
                <a:spcPts val="0"/>
              </a:spcBef>
              <a:spcAft>
                <a:spcPts val="0"/>
              </a:spcAft>
              <a:buClr>
                <a:schemeClr val="dk1"/>
              </a:buClr>
              <a:buSzPts val="1600"/>
              <a:buFont typeface="Comic Sans MS"/>
              <a:buAutoNum type="alphaUcPeriod"/>
            </a:pPr>
            <a:r>
              <a:rPr lang="en-GB" sz="1600">
                <a:solidFill>
                  <a:schemeClr val="dk1"/>
                </a:solidFill>
                <a:latin typeface="Comic Sans MS"/>
                <a:ea typeface="Comic Sans MS"/>
                <a:cs typeface="Comic Sans MS"/>
                <a:sym typeface="Comic Sans MS"/>
              </a:rPr>
              <a:t>Converts text into binary</a:t>
            </a:r>
            <a:endParaRPr sz="1600">
              <a:solidFill>
                <a:schemeClr val="dk1"/>
              </a:solidFill>
              <a:latin typeface="Comic Sans MS"/>
              <a:ea typeface="Comic Sans MS"/>
              <a:cs typeface="Comic Sans MS"/>
              <a:sym typeface="Comic Sans MS"/>
            </a:endParaRPr>
          </a:p>
          <a:p>
            <a:pPr indent="-330200" lvl="0" marL="457200" rtl="0" algn="l">
              <a:spcBef>
                <a:spcPts val="0"/>
              </a:spcBef>
              <a:spcAft>
                <a:spcPts val="0"/>
              </a:spcAft>
              <a:buClr>
                <a:schemeClr val="dk1"/>
              </a:buClr>
              <a:buSzPts val="1600"/>
              <a:buFont typeface="Comic Sans MS"/>
              <a:buAutoNum type="alphaUcPeriod"/>
            </a:pPr>
            <a:r>
              <a:rPr lang="en-GB" sz="1600">
                <a:solidFill>
                  <a:schemeClr val="dk1"/>
                </a:solidFill>
                <a:latin typeface="Comic Sans MS"/>
                <a:ea typeface="Comic Sans MS"/>
                <a:cs typeface="Comic Sans MS"/>
                <a:sym typeface="Comic Sans MS"/>
              </a:rPr>
              <a:t>Randomises letters with no pattern</a:t>
            </a:r>
            <a:endParaRPr sz="16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600">
              <a:solidFill>
                <a:schemeClr val="dk1"/>
              </a:solidFill>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53"/>
          <p:cNvPicPr preferRelativeResize="0"/>
          <p:nvPr/>
        </p:nvPicPr>
        <p:blipFill rotWithShape="1">
          <a:blip r:embed="rId3">
            <a:alphaModFix/>
          </a:blip>
          <a:srcRect b="0" l="0" r="0" t="0"/>
          <a:stretch/>
        </p:blipFill>
        <p:spPr>
          <a:xfrm>
            <a:off x="982800" y="1058569"/>
            <a:ext cx="6923925" cy="3138075"/>
          </a:xfrm>
          <a:prstGeom prst="rect">
            <a:avLst/>
          </a:prstGeom>
          <a:noFill/>
          <a:ln>
            <a:noFill/>
          </a:ln>
        </p:spPr>
      </p:pic>
      <p:sp>
        <p:nvSpPr>
          <p:cNvPr id="306" name="Google Shape;306;p53"/>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 name="Google Shape;307;p53"/>
          <p:cNvSpPr txBox="1"/>
          <p:nvPr/>
        </p:nvSpPr>
        <p:spPr>
          <a:xfrm>
            <a:off x="1169400" y="119975"/>
            <a:ext cx="680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Font typeface="Arial"/>
              <a:buNone/>
            </a:pPr>
            <a:r>
              <a:rPr b="1" lang="en-GB" sz="2800">
                <a:solidFill>
                  <a:srgbClr val="BC922D"/>
                </a:solidFill>
                <a:latin typeface="Montserrat"/>
                <a:ea typeface="Montserrat"/>
                <a:cs typeface="Montserrat"/>
                <a:sym typeface="Montserrat"/>
              </a:rPr>
              <a:t>Recap</a:t>
            </a:r>
            <a:endParaRPr b="0" i="0" sz="800" u="none" cap="none" strike="noStrike">
              <a:solidFill>
                <a:srgbClr val="BC922D"/>
              </a:solidFill>
              <a:latin typeface="Montserrat"/>
              <a:ea typeface="Montserrat"/>
              <a:cs typeface="Montserrat"/>
              <a:sym typeface="Montserrat"/>
            </a:endParaRPr>
          </a:p>
        </p:txBody>
      </p:sp>
      <p:pic>
        <p:nvPicPr>
          <p:cNvPr id="308" name="Google Shape;308;p53"/>
          <p:cNvPicPr preferRelativeResize="0"/>
          <p:nvPr/>
        </p:nvPicPr>
        <p:blipFill>
          <a:blip r:embed="rId4">
            <a:alphaModFix/>
          </a:blip>
          <a:stretch>
            <a:fillRect/>
          </a:stretch>
        </p:blipFill>
        <p:spPr>
          <a:xfrm>
            <a:off x="4098275" y="1390951"/>
            <a:ext cx="2706550" cy="2706550"/>
          </a:xfrm>
          <a:prstGeom prst="rect">
            <a:avLst/>
          </a:prstGeom>
          <a:noFill/>
          <a:ln>
            <a:noFill/>
          </a:ln>
        </p:spPr>
      </p:pic>
      <p:sp>
        <p:nvSpPr>
          <p:cNvPr id="309" name="Google Shape;309;p53"/>
          <p:cNvSpPr txBox="1"/>
          <p:nvPr/>
        </p:nvSpPr>
        <p:spPr>
          <a:xfrm>
            <a:off x="1197500" y="1130875"/>
            <a:ext cx="6749100" cy="1271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We use ciphers to </a:t>
            </a:r>
            <a:r>
              <a:rPr lang="en-GB" sz="1500">
                <a:solidFill>
                  <a:schemeClr val="dk1"/>
                </a:solidFill>
                <a:latin typeface="Montserrat"/>
                <a:ea typeface="Montserrat"/>
                <a:cs typeface="Montserrat"/>
                <a:sym typeface="Montserrat"/>
              </a:rPr>
              <a:t>encrypt</a:t>
            </a:r>
            <a:r>
              <a:rPr lang="en-GB" sz="1500">
                <a:solidFill>
                  <a:schemeClr val="dk1"/>
                </a:solidFill>
                <a:latin typeface="Montserrat"/>
                <a:ea typeface="Montserrat"/>
                <a:cs typeface="Montserrat"/>
                <a:sym typeface="Montserrat"/>
              </a:rPr>
              <a:t> and decrypt sensitive data</a:t>
            </a:r>
            <a:endParaRPr sz="1500">
              <a:solidFill>
                <a:schemeClr val="dk1"/>
              </a:solidFill>
              <a:latin typeface="Montserrat"/>
              <a:ea typeface="Montserrat"/>
              <a:cs typeface="Montserrat"/>
              <a:sym typeface="Montserrat"/>
            </a:endParaRPr>
          </a:p>
          <a:p>
            <a:pPr indent="-323850" lvl="0" marL="457200" rtl="0" algn="l">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Caesar cipher shift character by a given </a:t>
            </a:r>
            <a:r>
              <a:rPr lang="en-GB" sz="1500">
                <a:solidFill>
                  <a:schemeClr val="dk1"/>
                </a:solidFill>
                <a:latin typeface="Montserrat"/>
                <a:ea typeface="Montserrat"/>
                <a:cs typeface="Montserrat"/>
                <a:sym typeface="Montserrat"/>
              </a:rPr>
              <a:t>number</a:t>
            </a:r>
            <a:r>
              <a:rPr lang="en-GB" sz="1500">
                <a:solidFill>
                  <a:schemeClr val="dk1"/>
                </a:solidFill>
                <a:latin typeface="Montserrat"/>
                <a:ea typeface="Montserrat"/>
                <a:cs typeface="Montserrat"/>
                <a:sym typeface="Montserrat"/>
              </a:rPr>
              <a:t> of position in the alphabet.</a:t>
            </a:r>
            <a:endParaRPr sz="1500">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4"/>
          <p:cNvSpPr txBox="1"/>
          <p:nvPr>
            <p:ph type="title"/>
          </p:nvPr>
        </p:nvSpPr>
        <p:spPr>
          <a:xfrm>
            <a:off x="456475" y="2074650"/>
            <a:ext cx="4773900" cy="9942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SzPct val="100000"/>
              <a:buNone/>
            </a:pPr>
            <a:r>
              <a:rPr lang="en-GB">
                <a:solidFill>
                  <a:srgbClr val="C4A542"/>
                </a:solidFill>
              </a:rPr>
              <a:t>Questions and</a:t>
            </a:r>
            <a:endParaRPr>
              <a:solidFill>
                <a:srgbClr val="C4A542"/>
              </a:solidFill>
            </a:endParaRPr>
          </a:p>
          <a:p>
            <a:pPr indent="0" lvl="0" marL="0" rtl="0" algn="l">
              <a:lnSpc>
                <a:spcPct val="90000"/>
              </a:lnSpc>
              <a:spcBef>
                <a:spcPts val="0"/>
              </a:spcBef>
              <a:spcAft>
                <a:spcPts val="0"/>
              </a:spcAft>
              <a:buClr>
                <a:schemeClr val="dk1"/>
              </a:buClr>
              <a:buSzPct val="36666"/>
              <a:buFont typeface="Arial"/>
              <a:buNone/>
            </a:pPr>
            <a:r>
              <a:rPr lang="en-GB">
                <a:solidFill>
                  <a:srgbClr val="C4A542"/>
                </a:solidFill>
              </a:rPr>
              <a:t>Answers</a:t>
            </a:r>
            <a:endParaRPr>
              <a:solidFill>
                <a:srgbClr val="C4A542"/>
              </a:solidFill>
            </a:endParaRPr>
          </a:p>
          <a:p>
            <a:pPr indent="0" lvl="0" marL="0" rtl="0" algn="l">
              <a:lnSpc>
                <a:spcPct val="90000"/>
              </a:lnSpc>
              <a:spcBef>
                <a:spcPts val="0"/>
              </a:spcBef>
              <a:spcAft>
                <a:spcPts val="0"/>
              </a:spcAft>
              <a:buClr>
                <a:schemeClr val="dk1"/>
              </a:buClr>
              <a:buSzPct val="36666"/>
              <a:buFont typeface="Arial"/>
              <a:buNone/>
            </a:pPr>
            <a:r>
              <a:t/>
            </a:r>
            <a:endParaRPr>
              <a:solidFill>
                <a:srgbClr val="C4A542"/>
              </a:solidFill>
            </a:endParaRPr>
          </a:p>
          <a:p>
            <a:pPr indent="0" lvl="0" marL="0" rtl="0" algn="l">
              <a:lnSpc>
                <a:spcPct val="90000"/>
              </a:lnSpc>
              <a:spcBef>
                <a:spcPts val="0"/>
              </a:spcBef>
              <a:spcAft>
                <a:spcPts val="0"/>
              </a:spcAft>
              <a:buSzPct val="100000"/>
              <a:buNone/>
            </a:pPr>
            <a:r>
              <a:t/>
            </a:r>
            <a:endParaRPr>
              <a:solidFill>
                <a:srgbClr val="C4A54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37"/>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52" name="Google Shape;152;p37"/>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Cyber Security</a:t>
            </a:r>
            <a:r>
              <a:rPr b="1" i="0" lang="en-GB" sz="2000" u="none" cap="none" strike="noStrike">
                <a:solidFill>
                  <a:srgbClr val="3475A6"/>
                </a:solidFill>
                <a:latin typeface="Montserrat"/>
                <a:ea typeface="Montserrat"/>
                <a:cs typeface="Montserrat"/>
                <a:sym typeface="Montserrat"/>
              </a:rPr>
              <a:t> Session Housekeeping</a:t>
            </a:r>
            <a:endParaRPr b="1" i="0" sz="20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3475A6"/>
              </a:solidFill>
              <a:latin typeface="Montserrat"/>
              <a:ea typeface="Montserrat"/>
              <a:cs typeface="Montserrat"/>
              <a:sym typeface="Montserrat"/>
            </a:endParaRPr>
          </a:p>
        </p:txBody>
      </p:sp>
      <p:sp>
        <p:nvSpPr>
          <p:cNvPr id="153" name="Google Shape;153;p37"/>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154" name="Google Shape;154;p37"/>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55" name="Google Shape;155;p37"/>
          <p:cNvSpPr txBox="1"/>
          <p:nvPr/>
        </p:nvSpPr>
        <p:spPr>
          <a:xfrm>
            <a:off x="921218" y="1076317"/>
            <a:ext cx="7650000" cy="2573100"/>
          </a:xfrm>
          <a:prstGeom prst="rect">
            <a:avLst/>
          </a:prstGeom>
          <a:noFill/>
          <a:ln>
            <a:noFill/>
          </a:ln>
        </p:spPr>
        <p:txBody>
          <a:bodyPr anchorCtr="0" anchor="t" bIns="82275" lIns="82275" spcFirstLastPara="1" rIns="82275" wrap="square" tIns="82275">
            <a:noAutofit/>
          </a:bodyPr>
          <a:lstStyle/>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The use of disrespectful language is prohibited in the questions, this is a supportive, learning environment for all - please engage accordingly. </a:t>
            </a:r>
            <a:r>
              <a:rPr b="1" i="0" lang="en-GB" sz="1500" u="none" cap="none" strike="noStrike">
                <a:solidFill>
                  <a:srgbClr val="000000"/>
                </a:solidFill>
                <a:latin typeface="Montserrat"/>
                <a:ea typeface="Montserrat"/>
                <a:cs typeface="Montserrat"/>
                <a:sym typeface="Montserrat"/>
              </a:rPr>
              <a:t>(Fundamental British Values: Mutual Respect and Tolerance)</a:t>
            </a: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No question is daft or silly - </a:t>
            </a:r>
            <a:r>
              <a:rPr b="1" i="0" lang="en-GB" sz="1500" u="none" cap="none" strike="noStrike">
                <a:solidFill>
                  <a:srgbClr val="000000"/>
                </a:solidFill>
                <a:latin typeface="Montserrat"/>
                <a:ea typeface="Montserrat"/>
                <a:cs typeface="Montserrat"/>
                <a:sym typeface="Montserrat"/>
              </a:rPr>
              <a:t>ask them! </a:t>
            </a: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chemeClr val="dk1"/>
                </a:solidFill>
                <a:latin typeface="Montserrat"/>
                <a:ea typeface="Montserrat"/>
                <a:cs typeface="Montserrat"/>
                <a:sym typeface="Montserrat"/>
              </a:rPr>
              <a:t>There are </a:t>
            </a:r>
            <a:r>
              <a:rPr b="1" i="0" lang="en-GB" sz="1500" u="none" cap="none" strike="noStrike">
                <a:solidFill>
                  <a:schemeClr val="dk1"/>
                </a:solidFill>
                <a:latin typeface="Montserrat"/>
                <a:ea typeface="Montserrat"/>
                <a:cs typeface="Montserrat"/>
                <a:sym typeface="Montserrat"/>
              </a:rPr>
              <a:t>Q&amp;A sessions</a:t>
            </a:r>
            <a:r>
              <a:rPr b="0" i="0" lang="en-GB" sz="1500" u="none" cap="none" strike="noStrike">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If you have any questions outside of this lecture, or that are not answered during this lecture, please do submit these for upcoming Academic Sessions. You can submit these questions here: </a:t>
            </a:r>
            <a:r>
              <a:rPr b="1" i="0" lang="en-GB" sz="1500" u="sng" cap="none" strike="noStrike">
                <a:solidFill>
                  <a:schemeClr val="hlink"/>
                </a:solidFill>
                <a:latin typeface="Montserrat"/>
                <a:ea typeface="Montserrat"/>
                <a:cs typeface="Montserrat"/>
                <a:sym typeface="Montserrat"/>
                <a:hlinkClick r:id="rId4"/>
              </a:rPr>
              <a:t>Questions</a:t>
            </a:r>
            <a:endParaRPr b="1" i="0" sz="1300" u="none" cap="none" strike="noStrike">
              <a:solidFill>
                <a:schemeClr val="dk1"/>
              </a:solidFill>
              <a:latin typeface="Montserrat"/>
              <a:ea typeface="Montserrat"/>
              <a:cs typeface="Montserrat"/>
              <a:sym typeface="Montserrat"/>
            </a:endParaRPr>
          </a:p>
        </p:txBody>
      </p:sp>
      <p:cxnSp>
        <p:nvCxnSpPr>
          <p:cNvPr id="156" name="Google Shape;156;p37"/>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57" name="Google Shape;157;p37"/>
          <p:cNvPicPr preferRelativeResize="0"/>
          <p:nvPr/>
        </p:nvPicPr>
        <p:blipFill rotWithShape="1">
          <a:blip r:embed="rId5">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5"/>
          <p:cNvPicPr preferRelativeResize="0"/>
          <p:nvPr/>
        </p:nvPicPr>
        <p:blipFill rotWithShape="1">
          <a:blip r:embed="rId3">
            <a:alphaModFix/>
          </a:blip>
          <a:srcRect b="1254" l="0" r="0" t="0"/>
          <a:stretch/>
        </p:blipFill>
        <p:spPr>
          <a:xfrm>
            <a:off x="0" y="0"/>
            <a:ext cx="9260002" cy="5143500"/>
          </a:xfrm>
          <a:prstGeom prst="rect">
            <a:avLst/>
          </a:prstGeom>
          <a:noFill/>
          <a:ln>
            <a:noFill/>
          </a:ln>
        </p:spPr>
      </p:pic>
      <p:sp>
        <p:nvSpPr>
          <p:cNvPr id="320" name="Google Shape;320;p55"/>
          <p:cNvSpPr txBox="1"/>
          <p:nvPr/>
        </p:nvSpPr>
        <p:spPr>
          <a:xfrm>
            <a:off x="358525" y="394650"/>
            <a:ext cx="3851700" cy="201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800">
                <a:solidFill>
                  <a:srgbClr val="C4A542"/>
                </a:solidFill>
                <a:latin typeface="Montserrat"/>
                <a:ea typeface="Montserrat"/>
                <a:cs typeface="Montserrat"/>
                <a:sym typeface="Montserrat"/>
              </a:rPr>
              <a:t>Thank you for attending</a:t>
            </a:r>
            <a:endParaRPr b="1" sz="3800">
              <a:solidFill>
                <a:srgbClr val="C4A542"/>
              </a:solidFill>
              <a:latin typeface="Montserrat"/>
              <a:ea typeface="Montserrat"/>
              <a:cs typeface="Montserrat"/>
              <a:sym typeface="Montserrat"/>
            </a:endParaRPr>
          </a:p>
        </p:txBody>
      </p:sp>
      <p:pic>
        <p:nvPicPr>
          <p:cNvPr id="321" name="Google Shape;321;p55"/>
          <p:cNvPicPr preferRelativeResize="0"/>
          <p:nvPr/>
        </p:nvPicPr>
        <p:blipFill>
          <a:blip r:embed="rId4">
            <a:alphaModFix/>
          </a:blip>
          <a:stretch>
            <a:fillRect/>
          </a:stretch>
        </p:blipFill>
        <p:spPr>
          <a:xfrm>
            <a:off x="370002" y="2090300"/>
            <a:ext cx="2568925" cy="1222800"/>
          </a:xfrm>
          <a:prstGeom prst="rect">
            <a:avLst/>
          </a:prstGeom>
          <a:noFill/>
          <a:ln>
            <a:noFill/>
          </a:ln>
        </p:spPr>
      </p:pic>
      <p:pic>
        <p:nvPicPr>
          <p:cNvPr id="322" name="Google Shape;322;p55"/>
          <p:cNvPicPr preferRelativeResize="0"/>
          <p:nvPr/>
        </p:nvPicPr>
        <p:blipFill rotWithShape="1">
          <a:blip r:embed="rId5">
            <a:alphaModFix/>
          </a:blip>
          <a:srcRect b="0" l="0" r="0" t="0"/>
          <a:stretch/>
        </p:blipFill>
        <p:spPr>
          <a:xfrm>
            <a:off x="242900" y="4681574"/>
            <a:ext cx="1211177" cy="237750"/>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8"/>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63" name="Google Shape;163;p38"/>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Cyber Security </a:t>
            </a:r>
            <a:r>
              <a:rPr b="1" i="0" lang="en-GB" sz="2000" u="none" cap="none" strike="noStrike">
                <a:solidFill>
                  <a:srgbClr val="3475A6"/>
                </a:solidFill>
                <a:latin typeface="Montserrat"/>
                <a:ea typeface="Montserrat"/>
                <a:cs typeface="Montserrat"/>
                <a:sym typeface="Montserrat"/>
              </a:rPr>
              <a:t>Session Housekeeping </a:t>
            </a:r>
            <a:r>
              <a:rPr b="0" i="0" lang="en-GB" sz="2000" u="none" cap="none" strike="noStrike">
                <a:solidFill>
                  <a:srgbClr val="3475A6"/>
                </a:solidFill>
                <a:latin typeface="Montserrat"/>
                <a:ea typeface="Montserrat"/>
                <a:cs typeface="Montserrat"/>
                <a:sym typeface="Montserrat"/>
              </a:rPr>
              <a:t>cont. </a:t>
            </a:r>
            <a:endParaRPr b="0" i="0" sz="20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3475A6"/>
              </a:solidFill>
              <a:latin typeface="Montserrat"/>
              <a:ea typeface="Montserrat"/>
              <a:cs typeface="Montserrat"/>
              <a:sym typeface="Montserrat"/>
            </a:endParaRPr>
          </a:p>
        </p:txBody>
      </p:sp>
      <p:sp>
        <p:nvSpPr>
          <p:cNvPr id="164" name="Google Shape;164;p38"/>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165" name="Google Shape;165;p38"/>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66" name="Google Shape;166;p38"/>
          <p:cNvSpPr txBox="1"/>
          <p:nvPr/>
        </p:nvSpPr>
        <p:spPr>
          <a:xfrm>
            <a:off x="921225" y="1645525"/>
            <a:ext cx="7650000" cy="3123000"/>
          </a:xfrm>
          <a:prstGeom prst="rect">
            <a:avLst/>
          </a:prstGeom>
          <a:noFill/>
          <a:ln>
            <a:noFill/>
          </a:ln>
        </p:spPr>
        <p:txBody>
          <a:bodyPr anchorCtr="0" anchor="t" bIns="82275" lIns="82275" spcFirstLastPara="1" rIns="82275" wrap="square" tIns="82275">
            <a:noAutofit/>
          </a:bodyPr>
          <a:lstStyle/>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For all </a:t>
            </a:r>
            <a:r>
              <a:rPr b="1" i="0" lang="en-GB" sz="1500" u="none" cap="none" strike="noStrike">
                <a:solidFill>
                  <a:srgbClr val="000000"/>
                </a:solidFill>
                <a:latin typeface="Montserrat"/>
                <a:ea typeface="Montserrat"/>
                <a:cs typeface="Montserrat"/>
                <a:sym typeface="Montserrat"/>
              </a:rPr>
              <a:t>non-academic questions</a:t>
            </a:r>
            <a:r>
              <a:rPr b="0" i="0" lang="en-GB" sz="1500" u="none" cap="none" strike="noStrike">
                <a:solidFill>
                  <a:srgbClr val="000000"/>
                </a:solidFill>
                <a:latin typeface="Montserrat"/>
                <a:ea typeface="Montserrat"/>
                <a:cs typeface="Montserrat"/>
                <a:sym typeface="Montserrat"/>
              </a:rPr>
              <a:t>, please submit a query: </a:t>
            </a:r>
            <a:r>
              <a:rPr b="1" i="0" lang="en-GB" sz="1500" u="sng" cap="none" strike="noStrike">
                <a:solidFill>
                  <a:schemeClr val="hlink"/>
                </a:solidFill>
                <a:latin typeface="Montserrat"/>
                <a:ea typeface="Montserrat"/>
                <a:cs typeface="Montserrat"/>
                <a:sym typeface="Montserrat"/>
                <a:hlinkClick r:id="rId4"/>
              </a:rPr>
              <a:t>www.hyperiondev.com/support</a:t>
            </a:r>
            <a:br>
              <a:rPr b="1" i="0" lang="en-GB" sz="1500" u="none" cap="none" strike="noStrike">
                <a:solidFill>
                  <a:srgbClr val="000000"/>
                </a:solidFill>
                <a:latin typeface="Montserrat"/>
                <a:ea typeface="Montserrat"/>
                <a:cs typeface="Montserrat"/>
                <a:sym typeface="Montserrat"/>
              </a:rPr>
            </a:b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We would love your </a:t>
            </a:r>
            <a:r>
              <a:rPr b="1" i="0" lang="en-GB" sz="1500" u="none" cap="none" strike="noStrike">
                <a:solidFill>
                  <a:srgbClr val="000000"/>
                </a:solidFill>
                <a:latin typeface="Montserrat"/>
                <a:ea typeface="Montserrat"/>
                <a:cs typeface="Montserrat"/>
                <a:sym typeface="Montserrat"/>
              </a:rPr>
              <a:t>feedback</a:t>
            </a:r>
            <a:r>
              <a:rPr b="0" i="0" lang="en-GB" sz="1500" u="none" cap="none" strike="noStrike">
                <a:solidFill>
                  <a:srgbClr val="000000"/>
                </a:solidFill>
                <a:latin typeface="Montserrat"/>
                <a:ea typeface="Montserrat"/>
                <a:cs typeface="Montserrat"/>
                <a:sym typeface="Montserrat"/>
              </a:rPr>
              <a:t> on lectures: </a:t>
            </a:r>
            <a:r>
              <a:rPr b="1" i="0" lang="en-GB" sz="1500" u="sng" cap="none" strike="noStrike">
                <a:solidFill>
                  <a:schemeClr val="hlink"/>
                </a:solidFill>
                <a:latin typeface="Montserrat"/>
                <a:ea typeface="Montserrat"/>
                <a:cs typeface="Montserrat"/>
                <a:sym typeface="Montserrat"/>
                <a:hlinkClick r:id="rId5"/>
              </a:rPr>
              <a:t>Feedback on Lectures</a:t>
            </a:r>
            <a:endParaRPr b="1" sz="1300">
              <a:solidFill>
                <a:schemeClr val="dk1"/>
              </a:solidFill>
              <a:latin typeface="Montserrat"/>
              <a:ea typeface="Montserrat"/>
              <a:cs typeface="Montserrat"/>
              <a:sym typeface="Montserrat"/>
            </a:endParaRPr>
          </a:p>
          <a:p>
            <a:pPr indent="0" lvl="0" marL="457200" marR="0" rtl="0" algn="l">
              <a:lnSpc>
                <a:spcPct val="150000"/>
              </a:lnSpc>
              <a:spcBef>
                <a:spcPts val="0"/>
              </a:spcBef>
              <a:spcAft>
                <a:spcPts val="0"/>
              </a:spcAft>
              <a:buNone/>
            </a:pPr>
            <a:r>
              <a:t/>
            </a:r>
            <a:endParaRPr b="1" sz="1300">
              <a:solidFill>
                <a:schemeClr val="dk1"/>
              </a:solidFill>
              <a:latin typeface="Montserrat"/>
              <a:ea typeface="Montserrat"/>
              <a:cs typeface="Montserrat"/>
              <a:sym typeface="Montserrat"/>
            </a:endParaRPr>
          </a:p>
          <a:p>
            <a:pPr indent="-323850" lvl="0" marL="457200" marR="0" rtl="0" algn="l">
              <a:lnSpc>
                <a:spcPct val="150000"/>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Find all the lecture </a:t>
            </a:r>
            <a:r>
              <a:rPr b="1" lang="en-GB" sz="1500">
                <a:solidFill>
                  <a:schemeClr val="dk1"/>
                </a:solidFill>
                <a:latin typeface="Montserrat"/>
                <a:ea typeface="Montserrat"/>
                <a:cs typeface="Montserrat"/>
                <a:sym typeface="Montserrat"/>
              </a:rPr>
              <a:t>content </a:t>
            </a:r>
            <a:r>
              <a:rPr lang="en-GB" sz="1500">
                <a:solidFill>
                  <a:schemeClr val="dk1"/>
                </a:solidFill>
                <a:latin typeface="Montserrat"/>
                <a:ea typeface="Montserrat"/>
                <a:cs typeface="Montserrat"/>
                <a:sym typeface="Montserrat"/>
              </a:rPr>
              <a:t>in you </a:t>
            </a:r>
            <a:r>
              <a:rPr b="1" lang="en-GB" sz="1500" u="sng">
                <a:solidFill>
                  <a:schemeClr val="hlink"/>
                </a:solidFill>
                <a:latin typeface="Montserrat"/>
                <a:ea typeface="Montserrat"/>
                <a:cs typeface="Montserrat"/>
                <a:sym typeface="Montserrat"/>
                <a:hlinkClick r:id="rId6"/>
              </a:rPr>
              <a:t>Lecture Backpack</a:t>
            </a:r>
            <a:r>
              <a:rPr lang="en-GB" sz="1500">
                <a:solidFill>
                  <a:schemeClr val="dk1"/>
                </a:solidFill>
                <a:latin typeface="Montserrat"/>
                <a:ea typeface="Montserrat"/>
                <a:cs typeface="Montserrat"/>
                <a:sym typeface="Montserrat"/>
              </a:rPr>
              <a:t> on GitHub.</a:t>
            </a:r>
            <a:endParaRPr sz="1500">
              <a:solidFill>
                <a:schemeClr val="dk1"/>
              </a:solidFill>
              <a:latin typeface="Montserrat"/>
              <a:ea typeface="Montserrat"/>
              <a:cs typeface="Montserrat"/>
              <a:sym typeface="Montserrat"/>
            </a:endParaRPr>
          </a:p>
          <a:p>
            <a:pPr indent="-330200" lvl="0" marL="457200" marR="0" rtl="0" algn="l">
              <a:lnSpc>
                <a:spcPct val="150000"/>
              </a:lnSpc>
              <a:spcBef>
                <a:spcPts val="0"/>
              </a:spcBef>
              <a:spcAft>
                <a:spcPts val="0"/>
              </a:spcAft>
              <a:buClr>
                <a:schemeClr val="dk1"/>
              </a:buClr>
              <a:buSzPts val="1600"/>
              <a:buFont typeface="Montserrat"/>
              <a:buChar char="●"/>
            </a:pPr>
            <a:r>
              <a:rPr lang="en-GB" sz="1500">
                <a:solidFill>
                  <a:srgbClr val="103452"/>
                </a:solidFill>
                <a:latin typeface="Montserrat"/>
                <a:ea typeface="Montserrat"/>
                <a:cs typeface="Montserrat"/>
                <a:sym typeface="Montserrat"/>
              </a:rPr>
              <a:t>If you are hearing impaired, please kindly use your computer's function through Google chrome to enable captions.</a:t>
            </a:r>
            <a:endParaRPr sz="1600">
              <a:solidFill>
                <a:schemeClr val="dk1"/>
              </a:solidFill>
              <a:latin typeface="Montserrat"/>
              <a:ea typeface="Montserrat"/>
              <a:cs typeface="Montserrat"/>
              <a:sym typeface="Montserrat"/>
            </a:endParaRPr>
          </a:p>
        </p:txBody>
      </p:sp>
      <p:cxnSp>
        <p:nvCxnSpPr>
          <p:cNvPr id="167" name="Google Shape;167;p38"/>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68" name="Google Shape;168;p38"/>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9"/>
          <p:cNvPicPr preferRelativeResize="0"/>
          <p:nvPr/>
        </p:nvPicPr>
        <p:blipFill>
          <a:blip r:embed="rId3">
            <a:alphaModFix/>
          </a:blip>
          <a:stretch>
            <a:fillRect/>
          </a:stretch>
        </p:blipFill>
        <p:spPr>
          <a:xfrm>
            <a:off x="-4414" y="0"/>
            <a:ext cx="9148413"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40"/>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79" name="Google Shape;179;p40"/>
          <p:cNvPicPr preferRelativeResize="0"/>
          <p:nvPr/>
        </p:nvPicPr>
        <p:blipFill>
          <a:blip r:embed="rId4">
            <a:alphaModFix/>
          </a:blip>
          <a:stretch>
            <a:fillRect/>
          </a:stretch>
        </p:blipFill>
        <p:spPr>
          <a:xfrm>
            <a:off x="0" y="4531998"/>
            <a:ext cx="9144000" cy="611505"/>
          </a:xfrm>
          <a:prstGeom prst="rect">
            <a:avLst/>
          </a:prstGeom>
          <a:noFill/>
          <a:ln>
            <a:noFill/>
          </a:ln>
        </p:spPr>
      </p:pic>
      <p:sp>
        <p:nvSpPr>
          <p:cNvPr id="180" name="Google Shape;180;p40"/>
          <p:cNvSpPr txBox="1"/>
          <p:nvPr/>
        </p:nvSpPr>
        <p:spPr>
          <a:xfrm>
            <a:off x="445175" y="1562863"/>
            <a:ext cx="6812100" cy="264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103452"/>
                </a:solidFill>
                <a:latin typeface="Montserrat SemiBold"/>
                <a:ea typeface="Montserrat SemiBold"/>
                <a:cs typeface="Montserrat SemiBold"/>
                <a:sym typeface="Montserrat SemiBold"/>
              </a:rPr>
              <a:t>While the digital world can be a wonderful place to make education and learning accessible to all, it is unfortunately also a space where harmful threats like online radicalisation, extremist propaganda, phishing scams, online blackmail and hackers can flourish.</a:t>
            </a:r>
            <a:br>
              <a:rPr lang="en-GB">
                <a:solidFill>
                  <a:srgbClr val="103452"/>
                </a:solidFill>
                <a:latin typeface="Montserrat SemiBold"/>
                <a:ea typeface="Montserrat SemiBold"/>
                <a:cs typeface="Montserrat SemiBold"/>
                <a:sym typeface="Montserrat SemiBold"/>
              </a:rPr>
            </a:br>
            <a:endParaRPr>
              <a:solidFill>
                <a:srgbClr val="103452"/>
              </a:solidFill>
              <a:latin typeface="Montserrat SemiBold"/>
              <a:ea typeface="Montserrat SemiBold"/>
              <a:cs typeface="Montserrat SemiBold"/>
              <a:sym typeface="Montserrat SemiBold"/>
            </a:endParaRPr>
          </a:p>
          <a:p>
            <a:pPr indent="0" lvl="0" marL="0" rtl="0" algn="l">
              <a:lnSpc>
                <a:spcPct val="115000"/>
              </a:lnSpc>
              <a:spcBef>
                <a:spcPts val="1500"/>
              </a:spcBef>
              <a:spcAft>
                <a:spcPts val="1500"/>
              </a:spcAft>
              <a:buNone/>
            </a:pPr>
            <a:r>
              <a:rPr b="1" lang="en-GB">
                <a:solidFill>
                  <a:schemeClr val="lt1"/>
                </a:solidFill>
                <a:latin typeface="Montserrat"/>
                <a:ea typeface="Montserrat"/>
                <a:cs typeface="Montserrat"/>
                <a:sym typeface="Montserrat"/>
              </a:rPr>
              <a:t>As a component of this BootCamp the </a:t>
            </a:r>
            <a:r>
              <a:rPr b="1" i="1" lang="en-GB">
                <a:solidFill>
                  <a:srgbClr val="103452"/>
                </a:solidFill>
                <a:latin typeface="Montserrat"/>
                <a:ea typeface="Montserrat"/>
                <a:cs typeface="Montserrat"/>
                <a:sym typeface="Montserrat"/>
              </a:rPr>
              <a:t>S</a:t>
            </a:r>
            <a:r>
              <a:rPr b="1" i="1" lang="en-GB">
                <a:solidFill>
                  <a:schemeClr val="lt1"/>
                </a:solidFill>
                <a:latin typeface="Montserrat"/>
                <a:ea typeface="Montserrat"/>
                <a:cs typeface="Montserrat"/>
                <a:sym typeface="Montserrat"/>
              </a:rPr>
              <a:t>tay </a:t>
            </a:r>
            <a:r>
              <a:rPr b="1" i="1" lang="en-GB">
                <a:solidFill>
                  <a:srgbClr val="103452"/>
                </a:solidFill>
                <a:latin typeface="Montserrat"/>
                <a:ea typeface="Montserrat"/>
                <a:cs typeface="Montserrat"/>
                <a:sym typeface="Montserrat"/>
              </a:rPr>
              <a:t>S</a:t>
            </a:r>
            <a:r>
              <a:rPr b="1" i="1" lang="en-GB">
                <a:solidFill>
                  <a:schemeClr val="lt1"/>
                </a:solidFill>
                <a:latin typeface="Montserrat"/>
                <a:ea typeface="Montserrat"/>
                <a:cs typeface="Montserrat"/>
                <a:sym typeface="Montserrat"/>
              </a:rPr>
              <a:t>afe </a:t>
            </a:r>
            <a:r>
              <a:rPr b="1" i="1" lang="en-GB">
                <a:solidFill>
                  <a:srgbClr val="103452"/>
                </a:solidFill>
                <a:latin typeface="Montserrat"/>
                <a:ea typeface="Montserrat"/>
                <a:cs typeface="Montserrat"/>
                <a:sym typeface="Montserrat"/>
              </a:rPr>
              <a:t>S</a:t>
            </a:r>
            <a:r>
              <a:rPr b="1" i="1" lang="en-GB">
                <a:solidFill>
                  <a:schemeClr val="lt1"/>
                </a:solidFill>
                <a:latin typeface="Montserrat"/>
                <a:ea typeface="Montserrat"/>
                <a:cs typeface="Montserrat"/>
                <a:sym typeface="Montserrat"/>
              </a:rPr>
              <a:t>eries</a:t>
            </a:r>
            <a:r>
              <a:rPr b="1" lang="en-GB">
                <a:solidFill>
                  <a:schemeClr val="lt1"/>
                </a:solidFill>
                <a:latin typeface="Montserrat"/>
                <a:ea typeface="Montserrat"/>
                <a:cs typeface="Montserrat"/>
                <a:sym typeface="Montserrat"/>
              </a:rPr>
              <a:t> will</a:t>
            </a:r>
            <a:r>
              <a:rPr b="1" lang="en-GB">
                <a:solidFill>
                  <a:schemeClr val="lt1"/>
                </a:solidFill>
                <a:latin typeface="Montserrat"/>
                <a:ea typeface="Montserrat"/>
                <a:cs typeface="Montserrat"/>
                <a:sym typeface="Montserrat"/>
              </a:rPr>
              <a:t>/</a:t>
            </a:r>
            <a:r>
              <a:rPr b="1" lang="en-GB">
                <a:solidFill>
                  <a:srgbClr val="103452"/>
                </a:solidFill>
                <a:latin typeface="Montserrat"/>
                <a:ea typeface="Montserrat"/>
                <a:cs typeface="Montserrat"/>
                <a:sym typeface="Montserrat"/>
              </a:rPr>
              <a:t>is designed to</a:t>
            </a:r>
            <a:r>
              <a:rPr b="1" lang="en-GB">
                <a:solidFill>
                  <a:schemeClr val="lt1"/>
                </a:solidFill>
                <a:latin typeface="Montserrat"/>
                <a:ea typeface="Montserrat"/>
                <a:cs typeface="Montserrat"/>
                <a:sym typeface="Montserrat"/>
              </a:rPr>
              <a:t>  guide you through essential measures in order to protect yourself &amp; your community from online dangers, whether they target your privacy, personal information or even attempt to manipulate your beliefs.</a:t>
            </a:r>
            <a:endParaRPr b="1">
              <a:solidFill>
                <a:schemeClr val="lt1"/>
              </a:solidFill>
              <a:latin typeface="Montserrat"/>
              <a:ea typeface="Montserrat"/>
              <a:cs typeface="Montserrat"/>
              <a:sym typeface="Montserrat"/>
            </a:endParaRPr>
          </a:p>
        </p:txBody>
      </p:sp>
      <p:sp>
        <p:nvSpPr>
          <p:cNvPr id="181" name="Google Shape;181;p40"/>
          <p:cNvSpPr txBox="1"/>
          <p:nvPr/>
        </p:nvSpPr>
        <p:spPr>
          <a:xfrm>
            <a:off x="351100" y="75450"/>
            <a:ext cx="8352600" cy="50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GB" sz="2300">
                <a:solidFill>
                  <a:schemeClr val="lt1"/>
                </a:solidFill>
                <a:latin typeface="Montserrat"/>
                <a:ea typeface="Montserrat"/>
                <a:cs typeface="Montserrat"/>
                <a:sym typeface="Montserrat"/>
              </a:rPr>
              <a:t>S</a:t>
            </a:r>
            <a:r>
              <a:rPr b="1" i="1" lang="en-GB" sz="2300">
                <a:solidFill>
                  <a:srgbClr val="103452"/>
                </a:solidFill>
                <a:latin typeface="Montserrat"/>
                <a:ea typeface="Montserrat"/>
                <a:cs typeface="Montserrat"/>
                <a:sym typeface="Montserrat"/>
              </a:rPr>
              <a:t>tay </a:t>
            </a:r>
            <a:r>
              <a:rPr b="1" i="1" lang="en-GB" sz="2300">
                <a:solidFill>
                  <a:schemeClr val="lt1"/>
                </a:solidFill>
                <a:latin typeface="Montserrat"/>
                <a:ea typeface="Montserrat"/>
                <a:cs typeface="Montserrat"/>
                <a:sym typeface="Montserrat"/>
              </a:rPr>
              <a:t>S</a:t>
            </a:r>
            <a:r>
              <a:rPr b="1" i="1" lang="en-GB" sz="2300">
                <a:solidFill>
                  <a:srgbClr val="103452"/>
                </a:solidFill>
                <a:latin typeface="Montserrat"/>
                <a:ea typeface="Montserrat"/>
                <a:cs typeface="Montserrat"/>
                <a:sym typeface="Montserrat"/>
              </a:rPr>
              <a:t>afe </a:t>
            </a:r>
            <a:r>
              <a:rPr b="1" i="1" lang="en-GB" sz="2300">
                <a:solidFill>
                  <a:schemeClr val="lt1"/>
                </a:solidFill>
                <a:latin typeface="Montserrat"/>
                <a:ea typeface="Montserrat"/>
                <a:cs typeface="Montserrat"/>
                <a:sym typeface="Montserrat"/>
              </a:rPr>
              <a:t>S</a:t>
            </a:r>
            <a:r>
              <a:rPr b="1" i="1" lang="en-GB" sz="2300">
                <a:solidFill>
                  <a:srgbClr val="103452"/>
                </a:solidFill>
                <a:latin typeface="Montserrat"/>
                <a:ea typeface="Montserrat"/>
                <a:cs typeface="Montserrat"/>
                <a:sym typeface="Montserrat"/>
              </a:rPr>
              <a:t>eries</a:t>
            </a:r>
            <a:r>
              <a:rPr b="1" lang="en-GB" sz="2300">
                <a:solidFill>
                  <a:srgbClr val="103452"/>
                </a:solidFill>
                <a:latin typeface="Montserrat"/>
                <a:ea typeface="Montserrat"/>
                <a:cs typeface="Montserrat"/>
                <a:sym typeface="Montserrat"/>
              </a:rPr>
              <a:t>: </a:t>
            </a:r>
            <a:endParaRPr b="1" sz="2300">
              <a:solidFill>
                <a:srgbClr val="103452"/>
              </a:solidFill>
              <a:latin typeface="Montserrat"/>
              <a:ea typeface="Montserrat"/>
              <a:cs typeface="Montserrat"/>
              <a:sym typeface="Montserrat"/>
            </a:endParaRPr>
          </a:p>
          <a:p>
            <a:pPr indent="0" lvl="0" marL="0" rtl="0" algn="l">
              <a:lnSpc>
                <a:spcPct val="115000"/>
              </a:lnSpc>
              <a:spcBef>
                <a:spcPts val="1500"/>
              </a:spcBef>
              <a:spcAft>
                <a:spcPts val="1500"/>
              </a:spcAft>
              <a:buNone/>
            </a:pPr>
            <a:r>
              <a:rPr lang="en-GB" sz="1500">
                <a:solidFill>
                  <a:srgbClr val="103452"/>
                </a:solidFill>
                <a:latin typeface="Montserrat"/>
                <a:ea typeface="Montserrat"/>
                <a:cs typeface="Montserrat"/>
                <a:sym typeface="Montserrat"/>
              </a:rPr>
              <a:t>Mastering Online </a:t>
            </a:r>
            <a:r>
              <a:rPr lang="en-GB" sz="1500">
                <a:solidFill>
                  <a:srgbClr val="103452"/>
                </a:solidFill>
                <a:latin typeface="Montserrat"/>
                <a:ea typeface="Montserrat"/>
                <a:cs typeface="Montserrat"/>
                <a:sym typeface="Montserrat"/>
              </a:rPr>
              <a:t>Safety </a:t>
            </a:r>
            <a:r>
              <a:rPr lang="en-GB" sz="1500">
                <a:solidFill>
                  <a:srgbClr val="103452"/>
                </a:solidFill>
                <a:latin typeface="Montserrat"/>
                <a:ea typeface="Montserrat"/>
                <a:cs typeface="Montserrat"/>
                <a:sym typeface="Montserrat"/>
              </a:rPr>
              <a:t>One </a:t>
            </a:r>
            <a:r>
              <a:rPr lang="en-GB" sz="1500">
                <a:solidFill>
                  <a:srgbClr val="103452"/>
                </a:solidFill>
                <a:latin typeface="Montserrat"/>
                <a:ea typeface="Montserrat"/>
                <a:cs typeface="Montserrat"/>
                <a:sym typeface="Montserrat"/>
              </a:rPr>
              <a:t>Week/step</a:t>
            </a:r>
            <a:r>
              <a:rPr lang="en-GB" sz="1500">
                <a:solidFill>
                  <a:srgbClr val="103452"/>
                </a:solidFill>
                <a:latin typeface="Montserrat"/>
                <a:ea typeface="Montserrat"/>
                <a:cs typeface="Montserrat"/>
                <a:sym typeface="Montserrat"/>
              </a:rPr>
              <a:t> at a Time</a:t>
            </a:r>
            <a:endParaRPr sz="1500">
              <a:solidFill>
                <a:srgbClr val="103452"/>
              </a:solidFill>
              <a:latin typeface="Montserrat"/>
              <a:ea typeface="Montserrat"/>
              <a:cs typeface="Montserrat"/>
              <a:sym typeface="Montserrat"/>
            </a:endParaRPr>
          </a:p>
        </p:txBody>
      </p:sp>
      <p:cxnSp>
        <p:nvCxnSpPr>
          <p:cNvPr id="182" name="Google Shape;182;p40"/>
          <p:cNvCxnSpPr/>
          <p:nvPr/>
        </p:nvCxnSpPr>
        <p:spPr>
          <a:xfrm flipH="1" rot="10800000">
            <a:off x="402450" y="1136963"/>
            <a:ext cx="6339600" cy="6300"/>
          </a:xfrm>
          <a:prstGeom prst="straightConnector1">
            <a:avLst/>
          </a:prstGeom>
          <a:noFill/>
          <a:ln cap="flat" cmpd="sng" w="9525">
            <a:solidFill>
              <a:schemeClr val="lt1"/>
            </a:solidFill>
            <a:prstDash val="solid"/>
            <a:round/>
            <a:headEnd len="med" w="med" type="none"/>
            <a:tailEnd len="med" w="med" type="none"/>
          </a:ln>
        </p:spPr>
      </p:cxnSp>
      <p:sp>
        <p:nvSpPr>
          <p:cNvPr id="183" name="Google Shape;183;p40"/>
          <p:cNvSpPr txBox="1"/>
          <p:nvPr/>
        </p:nvSpPr>
        <p:spPr>
          <a:xfrm>
            <a:off x="5859525" y="4623375"/>
            <a:ext cx="3245100" cy="36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GB" sz="1500">
                <a:solidFill>
                  <a:srgbClr val="57CEA0"/>
                </a:solidFill>
                <a:latin typeface="Montserrat"/>
                <a:ea typeface="Montserrat"/>
                <a:cs typeface="Montserrat"/>
                <a:sym typeface="Montserrat"/>
              </a:rPr>
              <a:t>S</a:t>
            </a:r>
            <a:r>
              <a:rPr b="1" i="1" lang="en-GB" sz="1500">
                <a:solidFill>
                  <a:srgbClr val="103452"/>
                </a:solidFill>
                <a:latin typeface="Montserrat"/>
                <a:ea typeface="Montserrat"/>
                <a:cs typeface="Montserrat"/>
                <a:sym typeface="Montserrat"/>
              </a:rPr>
              <a:t>tay </a:t>
            </a:r>
            <a:r>
              <a:rPr b="1" i="1" lang="en-GB" sz="1500">
                <a:solidFill>
                  <a:srgbClr val="57CEA0"/>
                </a:solidFill>
                <a:latin typeface="Montserrat"/>
                <a:ea typeface="Montserrat"/>
                <a:cs typeface="Montserrat"/>
                <a:sym typeface="Montserrat"/>
              </a:rPr>
              <a:t>S</a:t>
            </a:r>
            <a:r>
              <a:rPr b="1" i="1" lang="en-GB" sz="1500">
                <a:solidFill>
                  <a:srgbClr val="103452"/>
                </a:solidFill>
                <a:latin typeface="Montserrat"/>
                <a:ea typeface="Montserrat"/>
                <a:cs typeface="Montserrat"/>
                <a:sym typeface="Montserrat"/>
              </a:rPr>
              <a:t>afe </a:t>
            </a:r>
            <a:r>
              <a:rPr b="1" i="1" lang="en-GB" sz="1500">
                <a:solidFill>
                  <a:srgbClr val="57CEA0"/>
                </a:solidFill>
                <a:latin typeface="Montserrat"/>
                <a:ea typeface="Montserrat"/>
                <a:cs typeface="Montserrat"/>
                <a:sym typeface="Montserrat"/>
              </a:rPr>
              <a:t>S</a:t>
            </a:r>
            <a:r>
              <a:rPr b="1" i="1" lang="en-GB" sz="1500">
                <a:solidFill>
                  <a:srgbClr val="103452"/>
                </a:solidFill>
                <a:latin typeface="Montserrat"/>
                <a:ea typeface="Montserrat"/>
                <a:cs typeface="Montserrat"/>
                <a:sym typeface="Montserrat"/>
              </a:rPr>
              <a:t>eries</a:t>
            </a:r>
            <a:r>
              <a:rPr b="1" lang="en-GB" sz="1500">
                <a:solidFill>
                  <a:srgbClr val="103452"/>
                </a:solidFill>
                <a:latin typeface="Montserrat"/>
                <a:ea typeface="Montserrat"/>
                <a:cs typeface="Montserrat"/>
                <a:sym typeface="Montserrat"/>
              </a:rPr>
              <a:t> </a:t>
            </a:r>
            <a:endParaRPr b="1" sz="1500">
              <a:solidFill>
                <a:srgbClr val="10345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41"/>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89" name="Google Shape;189;p41"/>
          <p:cNvPicPr preferRelativeResize="0"/>
          <p:nvPr/>
        </p:nvPicPr>
        <p:blipFill>
          <a:blip r:embed="rId4">
            <a:alphaModFix/>
          </a:blip>
          <a:stretch>
            <a:fillRect/>
          </a:stretch>
        </p:blipFill>
        <p:spPr>
          <a:xfrm>
            <a:off x="0" y="4531998"/>
            <a:ext cx="9144000" cy="611505"/>
          </a:xfrm>
          <a:prstGeom prst="rect">
            <a:avLst/>
          </a:prstGeom>
          <a:noFill/>
          <a:ln>
            <a:noFill/>
          </a:ln>
        </p:spPr>
      </p:pic>
      <p:sp>
        <p:nvSpPr>
          <p:cNvPr id="190" name="Google Shape;190;p41"/>
          <p:cNvSpPr/>
          <p:nvPr/>
        </p:nvSpPr>
        <p:spPr>
          <a:xfrm>
            <a:off x="255700" y="317075"/>
            <a:ext cx="8683200" cy="3886800"/>
          </a:xfrm>
          <a:prstGeom prst="roundRect">
            <a:avLst>
              <a:gd fmla="val 420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41"/>
          <p:cNvSpPr txBox="1"/>
          <p:nvPr/>
        </p:nvSpPr>
        <p:spPr>
          <a:xfrm>
            <a:off x="0" y="1562275"/>
            <a:ext cx="6006900" cy="24264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500"/>
              </a:spcAft>
              <a:buNone/>
            </a:pPr>
            <a:r>
              <a:rPr lang="en-GB" sz="1600">
                <a:solidFill>
                  <a:schemeClr val="dk1"/>
                </a:solidFill>
                <a:latin typeface="Montserrat"/>
                <a:ea typeface="Montserrat"/>
                <a:cs typeface="Montserrat"/>
                <a:sym typeface="Montserrat"/>
              </a:rPr>
              <a:t>Limit user permissions to the minimum required for their roles. By applying the principle of least privilege, you reduce the risk of unauthorized access or accidental data exposure, even if a breach occurs."</a:t>
            </a:r>
            <a:endParaRPr sz="1600">
              <a:solidFill>
                <a:srgbClr val="103452"/>
              </a:solidFill>
              <a:latin typeface="Montserrat"/>
              <a:ea typeface="Montserrat"/>
              <a:cs typeface="Montserrat"/>
              <a:sym typeface="Montserrat"/>
            </a:endParaRPr>
          </a:p>
        </p:txBody>
      </p:sp>
      <p:sp>
        <p:nvSpPr>
          <p:cNvPr id="192" name="Google Shape;192;p41"/>
          <p:cNvSpPr txBox="1"/>
          <p:nvPr/>
        </p:nvSpPr>
        <p:spPr>
          <a:xfrm>
            <a:off x="396650" y="391000"/>
            <a:ext cx="8426400" cy="505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500"/>
              </a:spcAft>
              <a:buNone/>
            </a:pPr>
            <a:r>
              <a:rPr b="1" lang="en-GB" sz="2000">
                <a:solidFill>
                  <a:srgbClr val="103452"/>
                </a:solidFill>
                <a:latin typeface="Montserrat"/>
                <a:ea typeface="Montserrat"/>
                <a:cs typeface="Montserrat"/>
                <a:sym typeface="Montserrat"/>
              </a:rPr>
              <a:t>Security Tip</a:t>
            </a:r>
            <a:endParaRPr b="1" sz="2000">
              <a:solidFill>
                <a:srgbClr val="103452"/>
              </a:solidFill>
              <a:latin typeface="Montserrat"/>
              <a:ea typeface="Montserrat"/>
              <a:cs typeface="Montserrat"/>
              <a:sym typeface="Montserrat"/>
            </a:endParaRPr>
          </a:p>
        </p:txBody>
      </p:sp>
      <p:cxnSp>
        <p:nvCxnSpPr>
          <p:cNvPr id="193" name="Google Shape;193;p41"/>
          <p:cNvCxnSpPr/>
          <p:nvPr/>
        </p:nvCxnSpPr>
        <p:spPr>
          <a:xfrm>
            <a:off x="3377900" y="1413563"/>
            <a:ext cx="2587800" cy="0"/>
          </a:xfrm>
          <a:prstGeom prst="straightConnector1">
            <a:avLst/>
          </a:prstGeom>
          <a:noFill/>
          <a:ln cap="flat" cmpd="sng" w="19050">
            <a:solidFill>
              <a:srgbClr val="57CEA0"/>
            </a:solidFill>
            <a:prstDash val="solid"/>
            <a:round/>
            <a:headEnd len="med" w="med" type="none"/>
            <a:tailEnd len="med" w="med" type="none"/>
          </a:ln>
        </p:spPr>
      </p:cxnSp>
      <p:sp>
        <p:nvSpPr>
          <p:cNvPr id="194" name="Google Shape;194;p41"/>
          <p:cNvSpPr txBox="1"/>
          <p:nvPr/>
        </p:nvSpPr>
        <p:spPr>
          <a:xfrm>
            <a:off x="5693800" y="4654450"/>
            <a:ext cx="3245100" cy="36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GB" sz="1500">
                <a:solidFill>
                  <a:srgbClr val="57CEA0"/>
                </a:solidFill>
                <a:latin typeface="Montserrat"/>
                <a:ea typeface="Montserrat"/>
                <a:cs typeface="Montserrat"/>
                <a:sym typeface="Montserrat"/>
              </a:rPr>
              <a:t>S</a:t>
            </a:r>
            <a:r>
              <a:rPr b="1" i="1" lang="en-GB" sz="1500">
                <a:solidFill>
                  <a:srgbClr val="103452"/>
                </a:solidFill>
                <a:latin typeface="Montserrat"/>
                <a:ea typeface="Montserrat"/>
                <a:cs typeface="Montserrat"/>
                <a:sym typeface="Montserrat"/>
              </a:rPr>
              <a:t>tay </a:t>
            </a:r>
            <a:r>
              <a:rPr b="1" i="1" lang="en-GB" sz="1500">
                <a:solidFill>
                  <a:srgbClr val="57CEA0"/>
                </a:solidFill>
                <a:latin typeface="Montserrat"/>
                <a:ea typeface="Montserrat"/>
                <a:cs typeface="Montserrat"/>
                <a:sym typeface="Montserrat"/>
              </a:rPr>
              <a:t>S</a:t>
            </a:r>
            <a:r>
              <a:rPr b="1" i="1" lang="en-GB" sz="1500">
                <a:solidFill>
                  <a:srgbClr val="103452"/>
                </a:solidFill>
                <a:latin typeface="Montserrat"/>
                <a:ea typeface="Montserrat"/>
                <a:cs typeface="Montserrat"/>
                <a:sym typeface="Montserrat"/>
              </a:rPr>
              <a:t>afe </a:t>
            </a:r>
            <a:r>
              <a:rPr b="1" i="1" lang="en-GB" sz="1500">
                <a:solidFill>
                  <a:srgbClr val="57CEA0"/>
                </a:solidFill>
                <a:latin typeface="Montserrat"/>
                <a:ea typeface="Montserrat"/>
                <a:cs typeface="Montserrat"/>
                <a:sym typeface="Montserrat"/>
              </a:rPr>
              <a:t>S</a:t>
            </a:r>
            <a:r>
              <a:rPr b="1" i="1" lang="en-GB" sz="1500">
                <a:solidFill>
                  <a:srgbClr val="103452"/>
                </a:solidFill>
                <a:latin typeface="Montserrat"/>
                <a:ea typeface="Montserrat"/>
                <a:cs typeface="Montserrat"/>
                <a:sym typeface="Montserrat"/>
              </a:rPr>
              <a:t>eries</a:t>
            </a:r>
            <a:r>
              <a:rPr b="1" lang="en-GB" sz="1500">
                <a:solidFill>
                  <a:srgbClr val="103452"/>
                </a:solidFill>
                <a:latin typeface="Montserrat"/>
                <a:ea typeface="Montserrat"/>
                <a:cs typeface="Montserrat"/>
                <a:sym typeface="Montserrat"/>
              </a:rPr>
              <a:t> </a:t>
            </a:r>
            <a:endParaRPr b="1" sz="1500">
              <a:solidFill>
                <a:srgbClr val="103452"/>
              </a:solidFill>
              <a:latin typeface="Montserrat"/>
              <a:ea typeface="Montserrat"/>
              <a:cs typeface="Montserrat"/>
              <a:sym typeface="Montserrat"/>
            </a:endParaRPr>
          </a:p>
        </p:txBody>
      </p:sp>
      <p:pic>
        <p:nvPicPr>
          <p:cNvPr id="195" name="Google Shape;195;p41"/>
          <p:cNvPicPr preferRelativeResize="0"/>
          <p:nvPr/>
        </p:nvPicPr>
        <p:blipFill>
          <a:blip r:embed="rId5">
            <a:alphaModFix/>
          </a:blip>
          <a:stretch>
            <a:fillRect/>
          </a:stretch>
        </p:blipFill>
        <p:spPr>
          <a:xfrm>
            <a:off x="6019950" y="1533900"/>
            <a:ext cx="2483149" cy="2483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2"/>
          <p:cNvPicPr preferRelativeResize="0"/>
          <p:nvPr/>
        </p:nvPicPr>
        <p:blipFill rotWithShape="1">
          <a:blip r:embed="rId3">
            <a:alphaModFix/>
          </a:blip>
          <a:srcRect b="0" l="0" r="0" t="0"/>
          <a:stretch/>
        </p:blipFill>
        <p:spPr>
          <a:xfrm>
            <a:off x="982800" y="1058569"/>
            <a:ext cx="6923925" cy="3138075"/>
          </a:xfrm>
          <a:prstGeom prst="rect">
            <a:avLst/>
          </a:prstGeom>
          <a:noFill/>
          <a:ln>
            <a:noFill/>
          </a:ln>
        </p:spPr>
      </p:pic>
      <p:sp>
        <p:nvSpPr>
          <p:cNvPr id="201" name="Google Shape;201;p42"/>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2" name="Google Shape;202;p42"/>
          <p:cNvSpPr txBox="1"/>
          <p:nvPr/>
        </p:nvSpPr>
        <p:spPr>
          <a:xfrm>
            <a:off x="1436707" y="133075"/>
            <a:ext cx="6270600" cy="623400"/>
          </a:xfrm>
          <a:prstGeom prst="rect">
            <a:avLst/>
          </a:prstGeom>
          <a:noFill/>
          <a:ln>
            <a:noFill/>
          </a:ln>
        </p:spPr>
        <p:txBody>
          <a:bodyPr anchorCtr="0" anchor="b" bIns="68575" lIns="68575" spcFirstLastPara="1" rIns="68575" wrap="square" tIns="68575">
            <a:noAutofit/>
          </a:bodyPr>
          <a:lstStyle/>
          <a:p>
            <a:pPr indent="0" lvl="0" marL="0" marR="0" rtl="0" algn="ctr">
              <a:lnSpc>
                <a:spcPct val="100000"/>
              </a:lnSpc>
              <a:spcBef>
                <a:spcPts val="0"/>
              </a:spcBef>
              <a:spcAft>
                <a:spcPts val="0"/>
              </a:spcAft>
              <a:buNone/>
            </a:pPr>
            <a:r>
              <a:t/>
            </a:r>
            <a:endParaRPr b="1" i="0" sz="2300" u="none" cap="none" strike="noStrike">
              <a:solidFill>
                <a:srgbClr val="103452"/>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1" i="0" sz="2300" u="none" cap="none" strike="noStrike">
              <a:solidFill>
                <a:srgbClr val="103452"/>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i="0" lang="en-GB" sz="2300" u="none" cap="none" strike="noStrike">
                <a:solidFill>
                  <a:srgbClr val="C4A542"/>
                </a:solidFill>
                <a:latin typeface="Montserrat"/>
                <a:ea typeface="Montserrat"/>
                <a:cs typeface="Montserrat"/>
                <a:sym typeface="Montserrat"/>
              </a:rPr>
              <a:t>Learning Objectives &amp; Outcomes</a:t>
            </a:r>
            <a:endParaRPr b="1" i="0" sz="1400" u="none" cap="none" strike="noStrike">
              <a:solidFill>
                <a:srgbClr val="C4A542"/>
              </a:solidFill>
              <a:latin typeface="Montserrat"/>
              <a:ea typeface="Montserrat"/>
              <a:cs typeface="Montserrat"/>
              <a:sym typeface="Montserrat"/>
            </a:endParaRPr>
          </a:p>
        </p:txBody>
      </p:sp>
      <p:pic>
        <p:nvPicPr>
          <p:cNvPr id="203" name="Google Shape;203;p42"/>
          <p:cNvPicPr preferRelativeResize="0"/>
          <p:nvPr/>
        </p:nvPicPr>
        <p:blipFill>
          <a:blip r:embed="rId4">
            <a:alphaModFix/>
          </a:blip>
          <a:stretch>
            <a:fillRect/>
          </a:stretch>
        </p:blipFill>
        <p:spPr>
          <a:xfrm>
            <a:off x="4338174" y="1967875"/>
            <a:ext cx="3444552" cy="2129625"/>
          </a:xfrm>
          <a:prstGeom prst="rect">
            <a:avLst/>
          </a:prstGeom>
          <a:noFill/>
          <a:ln>
            <a:noFill/>
          </a:ln>
        </p:spPr>
      </p:pic>
      <p:sp>
        <p:nvSpPr>
          <p:cNvPr id="204" name="Google Shape;204;p42"/>
          <p:cNvSpPr txBox="1"/>
          <p:nvPr/>
        </p:nvSpPr>
        <p:spPr>
          <a:xfrm>
            <a:off x="1110050" y="1058575"/>
            <a:ext cx="6924000" cy="909300"/>
          </a:xfrm>
          <a:prstGeom prst="rect">
            <a:avLst/>
          </a:prstGeom>
          <a:noFill/>
          <a:ln>
            <a:noFill/>
          </a:ln>
        </p:spPr>
        <p:txBody>
          <a:bodyPr anchorCtr="0" anchor="t" bIns="68575" lIns="68575" spcFirstLastPara="1" rIns="68575" wrap="square" tIns="67500">
            <a:noAutofit/>
          </a:bodyPr>
          <a:lstStyle/>
          <a:p>
            <a:pPr indent="-317500" lvl="0" marL="457200" rtl="0" algn="l">
              <a:spcBef>
                <a:spcPts val="60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Explain what ciphers are and why we use them.</a:t>
            </a:r>
            <a:endParaRPr>
              <a:solidFill>
                <a:srgbClr val="103452"/>
              </a:solidFill>
              <a:latin typeface="Montserrat"/>
              <a:ea typeface="Montserrat"/>
              <a:cs typeface="Montserrat"/>
              <a:sym typeface="Montserrat"/>
            </a:endParaRPr>
          </a:p>
          <a:p>
            <a:pPr indent="-317500" lvl="0" marL="457200" rtl="0" algn="l">
              <a:spcBef>
                <a:spcPts val="60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Explain how caesar cipher works.</a:t>
            </a:r>
            <a:endParaRPr>
              <a:solidFill>
                <a:srgbClr val="103452"/>
              </a:solidFill>
              <a:latin typeface="Montserrat"/>
              <a:ea typeface="Montserrat"/>
              <a:cs typeface="Montserrat"/>
              <a:sym typeface="Montserrat"/>
            </a:endParaRPr>
          </a:p>
          <a:p>
            <a:pPr indent="-317500" lvl="0" marL="457200" rtl="0" algn="l">
              <a:spcBef>
                <a:spcPts val="600"/>
              </a:spcBef>
              <a:spcAft>
                <a:spcPts val="600"/>
              </a:spcAft>
              <a:buClr>
                <a:srgbClr val="103452"/>
              </a:buClr>
              <a:buSzPts val="1400"/>
              <a:buFont typeface="Montserrat"/>
              <a:buChar char="●"/>
            </a:pPr>
            <a:r>
              <a:rPr lang="en-GB">
                <a:solidFill>
                  <a:srgbClr val="103452"/>
                </a:solidFill>
                <a:latin typeface="Montserrat"/>
                <a:ea typeface="Montserrat"/>
                <a:cs typeface="Montserrat"/>
                <a:sym typeface="Montserrat"/>
              </a:rPr>
              <a:t>Implement a caesar cipher within Python code.</a:t>
            </a:r>
            <a:endParaRPr>
              <a:solidFill>
                <a:srgbClr val="103452"/>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43"/>
          <p:cNvSpPr/>
          <p:nvPr/>
        </p:nvSpPr>
        <p:spPr>
          <a:xfrm>
            <a:off x="0" y="-1"/>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0" name="Google Shape;210;p43"/>
          <p:cNvSpPr/>
          <p:nvPr/>
        </p:nvSpPr>
        <p:spPr>
          <a:xfrm>
            <a:off x="0" y="0"/>
            <a:ext cx="9144000" cy="51435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descr="A group of people looking at a computer&#10;&#10;Description automatically generated" id="211" name="Google Shape;211;p43"/>
          <p:cNvPicPr preferRelativeResize="0"/>
          <p:nvPr/>
        </p:nvPicPr>
        <p:blipFill rotWithShape="1">
          <a:blip r:embed="rId3">
            <a:alphaModFix amt="60000"/>
          </a:blip>
          <a:srcRect b="15732" l="0" r="0" t="0"/>
          <a:stretch/>
        </p:blipFill>
        <p:spPr>
          <a:xfrm>
            <a:off x="-1" y="8"/>
            <a:ext cx="9143998" cy="5143492"/>
          </a:xfrm>
          <a:prstGeom prst="rect">
            <a:avLst/>
          </a:prstGeom>
          <a:noFill/>
          <a:ln>
            <a:noFill/>
          </a:ln>
        </p:spPr>
      </p:pic>
      <p:sp>
        <p:nvSpPr>
          <p:cNvPr id="212" name="Google Shape;212;p43"/>
          <p:cNvSpPr txBox="1"/>
          <p:nvPr>
            <p:ph type="title"/>
          </p:nvPr>
        </p:nvSpPr>
        <p:spPr>
          <a:xfrm>
            <a:off x="630950" y="450325"/>
            <a:ext cx="8098800" cy="2827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5700"/>
              <a:buFont typeface="Verdana"/>
              <a:buNone/>
            </a:pPr>
            <a:r>
              <a:rPr lang="en-GB" sz="3500"/>
              <a:t>Ciphers</a:t>
            </a:r>
            <a:endParaRPr b="1" sz="1100"/>
          </a:p>
        </p:txBody>
      </p:sp>
      <p:sp>
        <p:nvSpPr>
          <p:cNvPr id="213" name="Google Shape;213;p43"/>
          <p:cNvSpPr txBox="1"/>
          <p:nvPr>
            <p:ph idx="1" type="subTitle"/>
          </p:nvPr>
        </p:nvSpPr>
        <p:spPr>
          <a:xfrm>
            <a:off x="630952" y="3489009"/>
            <a:ext cx="7406700" cy="1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FFFFFF"/>
              </a:buClr>
              <a:buSzPts val="1800"/>
              <a:buNone/>
            </a:pPr>
            <a:r>
              <a:rPr b="1" lang="en-GB">
                <a:solidFill>
                  <a:srgbClr val="A9FFD7"/>
                </a:solidFill>
              </a:rPr>
              <a:t>October 2024</a:t>
            </a:r>
            <a:endParaRPr b="1">
              <a:solidFill>
                <a:srgbClr val="A9FFD7"/>
              </a:solidFill>
            </a:endParaRPr>
          </a:p>
        </p:txBody>
      </p:sp>
      <p:pic>
        <p:nvPicPr>
          <p:cNvPr id="214" name="Google Shape;214;p43"/>
          <p:cNvPicPr preferRelativeResize="0"/>
          <p:nvPr/>
        </p:nvPicPr>
        <p:blipFill>
          <a:blip r:embed="rId4">
            <a:alphaModFix/>
          </a:blip>
          <a:stretch>
            <a:fillRect/>
          </a:stretch>
        </p:blipFill>
        <p:spPr>
          <a:xfrm>
            <a:off x="6451275" y="58219"/>
            <a:ext cx="2541169" cy="1209581"/>
          </a:xfrm>
          <a:prstGeom prst="rect">
            <a:avLst/>
          </a:prstGeom>
          <a:noFill/>
          <a:ln>
            <a:noFill/>
          </a:ln>
        </p:spPr>
      </p:pic>
      <p:pic>
        <p:nvPicPr>
          <p:cNvPr id="215" name="Google Shape;215;p43"/>
          <p:cNvPicPr preferRelativeResize="0"/>
          <p:nvPr/>
        </p:nvPicPr>
        <p:blipFill rotWithShape="1">
          <a:blip r:embed="rId5">
            <a:alphaModFix/>
          </a:blip>
          <a:srcRect b="0" l="0" r="0" t="0"/>
          <a:stretch/>
        </p:blipFill>
        <p:spPr>
          <a:xfrm>
            <a:off x="731419" y="1165556"/>
            <a:ext cx="4599639" cy="902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4"/>
          <p:cNvPicPr preferRelativeResize="0"/>
          <p:nvPr/>
        </p:nvPicPr>
        <p:blipFill rotWithShape="1">
          <a:blip r:embed="rId3">
            <a:alphaModFix/>
          </a:blip>
          <a:srcRect b="0" l="0" r="0" t="0"/>
          <a:stretch/>
        </p:blipFill>
        <p:spPr>
          <a:xfrm>
            <a:off x="982800" y="1058569"/>
            <a:ext cx="6923925" cy="3138075"/>
          </a:xfrm>
          <a:prstGeom prst="rect">
            <a:avLst/>
          </a:prstGeom>
          <a:noFill/>
          <a:ln>
            <a:noFill/>
          </a:ln>
        </p:spPr>
      </p:pic>
      <p:sp>
        <p:nvSpPr>
          <p:cNvPr id="221" name="Google Shape;221;p44"/>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2" name="Google Shape;222;p44"/>
          <p:cNvSpPr txBox="1"/>
          <p:nvPr/>
        </p:nvSpPr>
        <p:spPr>
          <a:xfrm>
            <a:off x="1169400" y="119975"/>
            <a:ext cx="680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800">
                <a:solidFill>
                  <a:srgbClr val="BC922D"/>
                </a:solidFill>
                <a:latin typeface="Montserrat"/>
                <a:ea typeface="Montserrat"/>
                <a:cs typeface="Montserrat"/>
                <a:sym typeface="Montserrat"/>
              </a:rPr>
              <a:t>Strings, Lists and Functions</a:t>
            </a:r>
            <a:endParaRPr b="0" i="0" sz="800" u="none" cap="none" strike="noStrike">
              <a:solidFill>
                <a:srgbClr val="BC922D"/>
              </a:solidFill>
              <a:latin typeface="Montserrat"/>
              <a:ea typeface="Montserrat"/>
              <a:cs typeface="Montserrat"/>
              <a:sym typeface="Montserrat"/>
            </a:endParaRPr>
          </a:p>
        </p:txBody>
      </p:sp>
      <p:pic>
        <p:nvPicPr>
          <p:cNvPr id="223" name="Google Shape;223;p44"/>
          <p:cNvPicPr preferRelativeResize="0"/>
          <p:nvPr/>
        </p:nvPicPr>
        <p:blipFill>
          <a:blip r:embed="rId4">
            <a:alphaModFix/>
          </a:blip>
          <a:stretch>
            <a:fillRect/>
          </a:stretch>
        </p:blipFill>
        <p:spPr>
          <a:xfrm>
            <a:off x="2598002" y="1597227"/>
            <a:ext cx="3948001" cy="2500276"/>
          </a:xfrm>
          <a:prstGeom prst="rect">
            <a:avLst/>
          </a:prstGeom>
          <a:noFill/>
          <a:ln>
            <a:noFill/>
          </a:ln>
        </p:spPr>
      </p:pic>
      <p:sp>
        <p:nvSpPr>
          <p:cNvPr id="224" name="Google Shape;224;p44"/>
          <p:cNvSpPr txBox="1"/>
          <p:nvPr/>
        </p:nvSpPr>
        <p:spPr>
          <a:xfrm>
            <a:off x="1110050" y="1058575"/>
            <a:ext cx="6924000" cy="8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dk1"/>
                </a:solidFill>
                <a:latin typeface="Montserrat Medium"/>
                <a:ea typeface="Montserrat Medium"/>
                <a:cs typeface="Montserrat Medium"/>
                <a:sym typeface="Montserrat Medium"/>
              </a:rPr>
              <a:t>Can you think of a time when information needs to be kept secret or secure?</a:t>
            </a:r>
            <a:endParaRPr sz="1600">
              <a:solidFill>
                <a:schemeClr val="dk1"/>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Grammar DfE C5">
  <a:themeElements>
    <a:clrScheme name="#57CEA0">
      <a:dk1>
        <a:srgbClr val="000000"/>
      </a:dk1>
      <a:lt1>
        <a:srgbClr val="FFFFFF"/>
      </a:lt1>
      <a:dk2>
        <a:srgbClr val="44546A"/>
      </a:dk2>
      <a:lt2>
        <a:srgbClr val="E7E6E6"/>
      </a:lt2>
      <a:accent1>
        <a:srgbClr val="57CE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